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media/image1.svg" ContentType="image/svg+xml"/>
  <Override PartName="/ppt/media/image10.svg" ContentType="image/svg+xml"/>
  <Override PartName="/ppt/media/image11.svg" ContentType="image/svg+xml"/>
  <Override PartName="/ppt/media/image12.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3"/>
    <p:sldMasterId id="2147483654" r:id="rId4"/>
    <p:sldMasterId id="2147483657" r:id="rId5"/>
    <p:sldMasterId id="2147483660" r:id="rId6"/>
    <p:sldMasterId id="2147483663" r:id="rId7"/>
    <p:sldMasterId id="2147483666" r:id="rId8"/>
    <p:sldMasterId id="2147483669" r:id="rId9"/>
    <p:sldMasterId id="2147483672" r:id="rId10"/>
    <p:sldMasterId id="2147483675" r:id="rId11"/>
    <p:sldMasterId id="2147483678" r:id="rId12"/>
    <p:sldMasterId id="2147483681" r:id="rId13"/>
  </p:sldMasterIdLst>
  <p:sldIdLst>
    <p:sldId id="257" r:id="rId14"/>
    <p:sldId id="258" r:id="rId15"/>
    <p:sldId id="262" r:id="rId16"/>
    <p:sldId id="274" r:id="rId17"/>
    <p:sldId id="265" r:id="rId18"/>
    <p:sldId id="267" r:id="rId19"/>
    <p:sldId id="261" r:id="rId20"/>
    <p:sldId id="285" r:id="rId21"/>
    <p:sldId id="276" r:id="rId22"/>
    <p:sldId id="278" r:id="rId23"/>
    <p:sldId id="280" r:id="rId24"/>
    <p:sldId id="283" r:id="rId25"/>
    <p:sldId id="282" r:id="rId26"/>
    <p:sldId id="284" r:id="rId27"/>
    <p:sldId id="272" r:id="rId28"/>
    <p:sldId id="338" r:id="rId29"/>
    <p:sldId id="339" r:id="rId30"/>
    <p:sldId id="259" r:id="rId31"/>
    <p:sldId id="320" r:id="rId32"/>
    <p:sldId id="286" r:id="rId33"/>
    <p:sldId id="305" r:id="rId34"/>
    <p:sldId id="287" r:id="rId35"/>
    <p:sldId id="322" r:id="rId36"/>
    <p:sldId id="323" r:id="rId37"/>
    <p:sldId id="324" r:id="rId38"/>
    <p:sldId id="332" r:id="rId39"/>
    <p:sldId id="316" r:id="rId40"/>
    <p:sldId id="317" r:id="rId41"/>
    <p:sldId id="318" r:id="rId42"/>
    <p:sldId id="325" r:id="rId43"/>
    <p:sldId id="326" r:id="rId44"/>
    <p:sldId id="327" r:id="rId45"/>
    <p:sldId id="329" r:id="rId46"/>
    <p:sldId id="328" r:id="rId47"/>
    <p:sldId id="334" r:id="rId48"/>
    <p:sldId id="335" r:id="rId49"/>
    <p:sldId id="330" r:id="rId50"/>
    <p:sldId id="263" r:id="rId5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526D"/>
    <a:srgbClr val="D99894"/>
    <a:srgbClr val="78A9B7"/>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4" d="100"/>
          <a:sy n="74" d="100"/>
        </p:scale>
        <p:origin x="91" y="451"/>
      </p:cViewPr>
      <p:guideLst>
        <p:guide orient="horz" pos="2239"/>
        <p:guide pos="3840"/>
        <p:guide orient="horz" pos="4008"/>
        <p:guide orient="horz" pos="314"/>
        <p:guide orient="horz" pos="799"/>
        <p:guide pos="7469"/>
        <p:guide pos="211"/>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slide" Target="slides/slide38.xml"/><Relationship Id="rId50" Type="http://schemas.openxmlformats.org/officeDocument/2006/relationships/slide" Target="slides/slide37.xml"/><Relationship Id="rId5" Type="http://schemas.openxmlformats.org/officeDocument/2006/relationships/slideMaster" Target="slideMasters/slideMaster4.xml"/><Relationship Id="rId49" Type="http://schemas.openxmlformats.org/officeDocument/2006/relationships/slide" Target="slides/slide36.xml"/><Relationship Id="rId48" Type="http://schemas.openxmlformats.org/officeDocument/2006/relationships/slide" Target="slides/slide35.xml"/><Relationship Id="rId47" Type="http://schemas.openxmlformats.org/officeDocument/2006/relationships/slide" Target="slides/slide34.xml"/><Relationship Id="rId46" Type="http://schemas.openxmlformats.org/officeDocument/2006/relationships/slide" Target="slides/slide33.xml"/><Relationship Id="rId45" Type="http://schemas.openxmlformats.org/officeDocument/2006/relationships/slide" Target="slides/slide32.xml"/><Relationship Id="rId44" Type="http://schemas.openxmlformats.org/officeDocument/2006/relationships/slide" Target="slides/slide31.xml"/><Relationship Id="rId43" Type="http://schemas.openxmlformats.org/officeDocument/2006/relationships/slide" Target="slides/slide30.xml"/><Relationship Id="rId42" Type="http://schemas.openxmlformats.org/officeDocument/2006/relationships/slide" Target="slides/slide29.xml"/><Relationship Id="rId41" Type="http://schemas.openxmlformats.org/officeDocument/2006/relationships/slide" Target="slides/slide28.xml"/><Relationship Id="rId40" Type="http://schemas.openxmlformats.org/officeDocument/2006/relationships/slide" Target="slides/slide27.xml"/><Relationship Id="rId4" Type="http://schemas.openxmlformats.org/officeDocument/2006/relationships/slideMaster" Target="slideMasters/slideMaster3.xml"/><Relationship Id="rId39" Type="http://schemas.openxmlformats.org/officeDocument/2006/relationships/slide" Target="slides/slide26.xml"/><Relationship Id="rId38" Type="http://schemas.openxmlformats.org/officeDocument/2006/relationships/slide" Target="slides/slide25.xml"/><Relationship Id="rId37" Type="http://schemas.openxmlformats.org/officeDocument/2006/relationships/slide" Target="slides/slide24.xml"/><Relationship Id="rId36" Type="http://schemas.openxmlformats.org/officeDocument/2006/relationships/slide" Target="slides/slide23.xml"/><Relationship Id="rId35" Type="http://schemas.openxmlformats.org/officeDocument/2006/relationships/slide" Target="slides/slide22.xml"/><Relationship Id="rId34" Type="http://schemas.openxmlformats.org/officeDocument/2006/relationships/slide" Target="slides/slide21.xml"/><Relationship Id="rId33" Type="http://schemas.openxmlformats.org/officeDocument/2006/relationships/slide" Target="slides/slide20.xml"/><Relationship Id="rId32" Type="http://schemas.openxmlformats.org/officeDocument/2006/relationships/slide" Target="slides/slide19.xml"/><Relationship Id="rId31" Type="http://schemas.openxmlformats.org/officeDocument/2006/relationships/slide" Target="slides/slide18.xml"/><Relationship Id="rId30" Type="http://schemas.openxmlformats.org/officeDocument/2006/relationships/slide" Target="slides/slide17.xml"/><Relationship Id="rId3" Type="http://schemas.openxmlformats.org/officeDocument/2006/relationships/slideMaster" Target="slideMasters/slideMaster2.xml"/><Relationship Id="rId29" Type="http://schemas.openxmlformats.org/officeDocument/2006/relationships/slide" Target="slides/slide16.xml"/><Relationship Id="rId28" Type="http://schemas.openxmlformats.org/officeDocument/2006/relationships/slide" Target="slides/slide15.xml"/><Relationship Id="rId27" Type="http://schemas.openxmlformats.org/officeDocument/2006/relationships/slide" Target="slides/slide14.xml"/><Relationship Id="rId26" Type="http://schemas.openxmlformats.org/officeDocument/2006/relationships/slide" Target="slides/slide13.xml"/><Relationship Id="rId25" Type="http://schemas.openxmlformats.org/officeDocument/2006/relationships/slide" Target="slides/slide12.xml"/><Relationship Id="rId24" Type="http://schemas.openxmlformats.org/officeDocument/2006/relationships/slide" Target="slides/slide11.xml"/><Relationship Id="rId23" Type="http://schemas.openxmlformats.org/officeDocument/2006/relationships/slide" Target="slides/slide10.xml"/><Relationship Id="rId22" Type="http://schemas.openxmlformats.org/officeDocument/2006/relationships/slide" Target="slides/slide9.xml"/><Relationship Id="rId21" Type="http://schemas.openxmlformats.org/officeDocument/2006/relationships/slide" Target="slides/slide8.xml"/><Relationship Id="rId20" Type="http://schemas.openxmlformats.org/officeDocument/2006/relationships/slide" Target="slides/slide7.xml"/><Relationship Id="rId2" Type="http://schemas.openxmlformats.org/officeDocument/2006/relationships/theme" Target="theme/theme1.xml"/><Relationship Id="rId19" Type="http://schemas.openxmlformats.org/officeDocument/2006/relationships/slide" Target="slides/slide6.xml"/><Relationship Id="rId18" Type="http://schemas.openxmlformats.org/officeDocument/2006/relationships/slide" Target="slides/slide5.xml"/><Relationship Id="rId17" Type="http://schemas.openxmlformats.org/officeDocument/2006/relationships/slide" Target="slides/slide4.xml"/><Relationship Id="rId16" Type="http://schemas.openxmlformats.org/officeDocument/2006/relationships/slide" Target="slides/slide3.xml"/><Relationship Id="rId15" Type="http://schemas.openxmlformats.org/officeDocument/2006/relationships/slide" Target="slides/slide2.xml"/><Relationship Id="rId14" Type="http://schemas.openxmlformats.org/officeDocument/2006/relationships/slide" Target="slides/slide1.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dLbls>
          <c:showLegendKey val="0"/>
          <c:showVal val="0"/>
          <c:showCatName val="0"/>
          <c:showSerName val="0"/>
          <c:showPercent val="0"/>
          <c:showBubbleSize val="0"/>
        </c:dLbls>
        <c:gapWidth val="219"/>
        <c:overlap val="-27"/>
        <c:axId val="721918200"/>
        <c:axId val="721917872"/>
      </c:barChart>
      <c:catAx>
        <c:axId val="721918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ea"/>
                <a:sym typeface="+mn-lt"/>
              </a:defRPr>
            </a:pPr>
          </a:p>
        </c:txPr>
        <c:crossAx val="721917872"/>
        <c:crosses val="autoZero"/>
        <c:auto val="1"/>
        <c:lblAlgn val="ctr"/>
        <c:lblOffset val="100"/>
        <c:noMultiLvlLbl val="0"/>
      </c:catAx>
      <c:valAx>
        <c:axId val="721917872"/>
        <c:scaling>
          <c:orientation val="minMax"/>
        </c:scaling>
        <c:delete val="0"/>
        <c:axPos val="l"/>
        <c:majorGridlines>
          <c:spPr>
            <a:ln w="9525" cap="flat" cmpd="sng" algn="ctr">
              <a:solidFill>
                <a:srgbClr val="1A526D">
                  <a:alpha val="10000"/>
                </a:srgb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ea"/>
                <a:sym typeface="+mn-lt"/>
              </a:defRPr>
            </a:pPr>
          </a:p>
        </c:txPr>
        <c:crossAx val="72191820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ea"/>
              <a:sym typeface="+mn-lt"/>
            </a:defRPr>
          </a:pPr>
        </a:p>
      </c:txPr>
    </c:legend>
    <c:plotVisOnly val="1"/>
    <c:dispBlanksAs val="gap"/>
    <c:showDLblsOverMax val="0"/>
  </c:chart>
  <c:spPr>
    <a:noFill/>
    <a:ln>
      <a:noFill/>
    </a:ln>
    <a:effectLst/>
  </c:spPr>
  <c:txPr>
    <a:bodyPr/>
    <a:lstStyle/>
    <a:p>
      <a:pPr>
        <a:defRPr lang="zh-CN">
          <a:latin typeface="+mn-lt"/>
          <a:ea typeface="+mn-ea"/>
          <a:cs typeface="+mn-ea"/>
          <a:sym typeface="+mn-lt"/>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9" Type="http://schemas.openxmlformats.org/officeDocument/2006/relationships/image" Target="../media/image9.svg"/><Relationship Id="rId18" Type="http://schemas.openxmlformats.org/officeDocument/2006/relationships/image" Target="../media/image9.png"/><Relationship Id="rId17" Type="http://schemas.openxmlformats.org/officeDocument/2006/relationships/image" Target="../media/image8.svg"/><Relationship Id="rId16" Type="http://schemas.openxmlformats.org/officeDocument/2006/relationships/image" Target="../media/image8.png"/><Relationship Id="rId15" Type="http://schemas.openxmlformats.org/officeDocument/2006/relationships/image" Target="../media/image7.svg"/><Relationship Id="rId14" Type="http://schemas.openxmlformats.org/officeDocument/2006/relationships/image" Target="../media/image7.png"/><Relationship Id="rId13" Type="http://schemas.openxmlformats.org/officeDocument/2006/relationships/image" Target="../media/image6.svg"/><Relationship Id="rId12" Type="http://schemas.openxmlformats.org/officeDocument/2006/relationships/image" Target="../media/image6.png"/><Relationship Id="rId11" Type="http://schemas.openxmlformats.org/officeDocument/2006/relationships/image" Target="../media/image5.svg"/><Relationship Id="rId10"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image" Target="../media/image10.svg"/><Relationship Id="rId4" Type="http://schemas.openxmlformats.org/officeDocument/2006/relationships/image" Target="../media/image10.png"/><Relationship Id="rId3" Type="http://schemas.openxmlformats.org/officeDocument/2006/relationships/image" Target="../media/image3.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9" Type="http://schemas.openxmlformats.org/officeDocument/2006/relationships/image" Target="../media/image9.svg"/><Relationship Id="rId18" Type="http://schemas.openxmlformats.org/officeDocument/2006/relationships/image" Target="../media/image9.png"/><Relationship Id="rId17" Type="http://schemas.openxmlformats.org/officeDocument/2006/relationships/image" Target="../media/image8.svg"/><Relationship Id="rId16" Type="http://schemas.openxmlformats.org/officeDocument/2006/relationships/image" Target="../media/image8.png"/><Relationship Id="rId15" Type="http://schemas.openxmlformats.org/officeDocument/2006/relationships/image" Target="../media/image7.svg"/><Relationship Id="rId14" Type="http://schemas.openxmlformats.org/officeDocument/2006/relationships/image" Target="../media/image7.png"/><Relationship Id="rId13" Type="http://schemas.openxmlformats.org/officeDocument/2006/relationships/image" Target="../media/image6.svg"/><Relationship Id="rId12" Type="http://schemas.openxmlformats.org/officeDocument/2006/relationships/image" Target="../media/image6.png"/><Relationship Id="rId11" Type="http://schemas.openxmlformats.org/officeDocument/2006/relationships/image" Target="../media/image5.svg"/><Relationship Id="rId10" Type="http://schemas.openxmlformats.org/officeDocument/2006/relationships/image" Target="../media/image5.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5" Type="http://schemas.openxmlformats.org/officeDocument/2006/relationships/image" Target="../media/image10.svg"/><Relationship Id="rId4" Type="http://schemas.openxmlformats.org/officeDocument/2006/relationships/image" Target="../media/image10.png"/><Relationship Id="rId3" Type="http://schemas.openxmlformats.org/officeDocument/2006/relationships/image" Target="../media/image3.sv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9" Type="http://schemas.openxmlformats.org/officeDocument/2006/relationships/image" Target="../media/image9.svg"/><Relationship Id="rId18" Type="http://schemas.openxmlformats.org/officeDocument/2006/relationships/image" Target="../media/image9.png"/><Relationship Id="rId17" Type="http://schemas.openxmlformats.org/officeDocument/2006/relationships/image" Target="../media/image8.svg"/><Relationship Id="rId16" Type="http://schemas.openxmlformats.org/officeDocument/2006/relationships/image" Target="../media/image8.png"/><Relationship Id="rId15" Type="http://schemas.openxmlformats.org/officeDocument/2006/relationships/image" Target="../media/image7.svg"/><Relationship Id="rId14" Type="http://schemas.openxmlformats.org/officeDocument/2006/relationships/image" Target="../media/image7.png"/><Relationship Id="rId13" Type="http://schemas.openxmlformats.org/officeDocument/2006/relationships/image" Target="../media/image6.svg"/><Relationship Id="rId12" Type="http://schemas.openxmlformats.org/officeDocument/2006/relationships/image" Target="../media/image6.png"/><Relationship Id="rId11" Type="http://schemas.openxmlformats.org/officeDocument/2006/relationships/image" Target="../media/image5.svg"/><Relationship Id="rId10" Type="http://schemas.openxmlformats.org/officeDocument/2006/relationships/image" Target="../media/image5.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5" Type="http://schemas.openxmlformats.org/officeDocument/2006/relationships/image" Target="../media/image10.svg"/><Relationship Id="rId4" Type="http://schemas.openxmlformats.org/officeDocument/2006/relationships/image" Target="../media/image10.png"/><Relationship Id="rId3" Type="http://schemas.openxmlformats.org/officeDocument/2006/relationships/image" Target="../media/image3.sv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9" Type="http://schemas.openxmlformats.org/officeDocument/2006/relationships/image" Target="../media/image9.svg"/><Relationship Id="rId18" Type="http://schemas.openxmlformats.org/officeDocument/2006/relationships/image" Target="../media/image9.png"/><Relationship Id="rId17" Type="http://schemas.openxmlformats.org/officeDocument/2006/relationships/image" Target="../media/image8.svg"/><Relationship Id="rId16" Type="http://schemas.openxmlformats.org/officeDocument/2006/relationships/image" Target="../media/image8.png"/><Relationship Id="rId15" Type="http://schemas.openxmlformats.org/officeDocument/2006/relationships/image" Target="../media/image7.svg"/><Relationship Id="rId14" Type="http://schemas.openxmlformats.org/officeDocument/2006/relationships/image" Target="../media/image7.png"/><Relationship Id="rId13" Type="http://schemas.openxmlformats.org/officeDocument/2006/relationships/image" Target="../media/image6.svg"/><Relationship Id="rId12" Type="http://schemas.openxmlformats.org/officeDocument/2006/relationships/image" Target="../media/image6.png"/><Relationship Id="rId11" Type="http://schemas.openxmlformats.org/officeDocument/2006/relationships/image" Target="../media/image5.svg"/><Relationship Id="rId10" Type="http://schemas.openxmlformats.org/officeDocument/2006/relationships/image" Target="../media/image5.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5" Type="http://schemas.openxmlformats.org/officeDocument/2006/relationships/image" Target="../media/image10.svg"/><Relationship Id="rId4" Type="http://schemas.openxmlformats.org/officeDocument/2006/relationships/image" Target="../media/image10.png"/><Relationship Id="rId3" Type="http://schemas.openxmlformats.org/officeDocument/2006/relationships/image" Target="../media/image3.sv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9" Type="http://schemas.openxmlformats.org/officeDocument/2006/relationships/image" Target="../media/image9.svg"/><Relationship Id="rId18" Type="http://schemas.openxmlformats.org/officeDocument/2006/relationships/image" Target="../media/image9.png"/><Relationship Id="rId17" Type="http://schemas.openxmlformats.org/officeDocument/2006/relationships/image" Target="../media/image8.svg"/><Relationship Id="rId16" Type="http://schemas.openxmlformats.org/officeDocument/2006/relationships/image" Target="../media/image8.png"/><Relationship Id="rId15" Type="http://schemas.openxmlformats.org/officeDocument/2006/relationships/image" Target="../media/image7.svg"/><Relationship Id="rId14" Type="http://schemas.openxmlformats.org/officeDocument/2006/relationships/image" Target="../media/image7.png"/><Relationship Id="rId13" Type="http://schemas.openxmlformats.org/officeDocument/2006/relationships/image" Target="../media/image6.svg"/><Relationship Id="rId12" Type="http://schemas.openxmlformats.org/officeDocument/2006/relationships/image" Target="../media/image6.png"/><Relationship Id="rId11" Type="http://schemas.openxmlformats.org/officeDocument/2006/relationships/image" Target="../media/image5.svg"/><Relationship Id="rId10" Type="http://schemas.openxmlformats.org/officeDocument/2006/relationships/image" Target="../media/image5.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5" Type="http://schemas.openxmlformats.org/officeDocument/2006/relationships/image" Target="../media/image10.svg"/><Relationship Id="rId4" Type="http://schemas.openxmlformats.org/officeDocument/2006/relationships/image" Target="../media/image10.png"/><Relationship Id="rId3" Type="http://schemas.openxmlformats.org/officeDocument/2006/relationships/image" Target="../media/image3.svg"/><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9" Type="http://schemas.openxmlformats.org/officeDocument/2006/relationships/image" Target="../media/image9.svg"/><Relationship Id="rId18" Type="http://schemas.openxmlformats.org/officeDocument/2006/relationships/image" Target="../media/image9.png"/><Relationship Id="rId17" Type="http://schemas.openxmlformats.org/officeDocument/2006/relationships/image" Target="../media/image8.svg"/><Relationship Id="rId16" Type="http://schemas.openxmlformats.org/officeDocument/2006/relationships/image" Target="../media/image8.png"/><Relationship Id="rId15" Type="http://schemas.openxmlformats.org/officeDocument/2006/relationships/image" Target="../media/image7.svg"/><Relationship Id="rId14" Type="http://schemas.openxmlformats.org/officeDocument/2006/relationships/image" Target="../media/image7.png"/><Relationship Id="rId13" Type="http://schemas.openxmlformats.org/officeDocument/2006/relationships/image" Target="../media/image6.svg"/><Relationship Id="rId12" Type="http://schemas.openxmlformats.org/officeDocument/2006/relationships/image" Target="../media/image6.png"/><Relationship Id="rId11" Type="http://schemas.openxmlformats.org/officeDocument/2006/relationships/image" Target="../media/image5.svg"/><Relationship Id="rId10" Type="http://schemas.openxmlformats.org/officeDocument/2006/relationships/image" Target="../media/image5.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5" Type="http://schemas.openxmlformats.org/officeDocument/2006/relationships/image" Target="../media/image10.svg"/><Relationship Id="rId4" Type="http://schemas.openxmlformats.org/officeDocument/2006/relationships/image" Target="../media/image10.png"/><Relationship Id="rId3" Type="http://schemas.openxmlformats.org/officeDocument/2006/relationships/image" Target="../media/image3.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openxmlformats.org/officeDocument/2006/relationships/image" Target="../media/image10.svg"/><Relationship Id="rId4" Type="http://schemas.openxmlformats.org/officeDocument/2006/relationships/image" Target="../media/image10.png"/><Relationship Id="rId3" Type="http://schemas.openxmlformats.org/officeDocument/2006/relationships/image" Target="../media/image3.svg"/><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9" Type="http://schemas.openxmlformats.org/officeDocument/2006/relationships/image" Target="../media/image9.svg"/><Relationship Id="rId18" Type="http://schemas.openxmlformats.org/officeDocument/2006/relationships/image" Target="../media/image9.png"/><Relationship Id="rId17" Type="http://schemas.openxmlformats.org/officeDocument/2006/relationships/image" Target="../media/image8.svg"/><Relationship Id="rId16" Type="http://schemas.openxmlformats.org/officeDocument/2006/relationships/image" Target="../media/image8.png"/><Relationship Id="rId15" Type="http://schemas.openxmlformats.org/officeDocument/2006/relationships/image" Target="../media/image7.svg"/><Relationship Id="rId14" Type="http://schemas.openxmlformats.org/officeDocument/2006/relationships/image" Target="../media/image7.png"/><Relationship Id="rId13" Type="http://schemas.openxmlformats.org/officeDocument/2006/relationships/image" Target="../media/image6.svg"/><Relationship Id="rId12" Type="http://schemas.openxmlformats.org/officeDocument/2006/relationships/image" Target="../media/image6.png"/><Relationship Id="rId11" Type="http://schemas.openxmlformats.org/officeDocument/2006/relationships/image" Target="../media/image5.svg"/><Relationship Id="rId10" Type="http://schemas.openxmlformats.org/officeDocument/2006/relationships/image" Target="../media/image5.png"/><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5" Type="http://schemas.openxmlformats.org/officeDocument/2006/relationships/image" Target="../media/image10.svg"/><Relationship Id="rId4" Type="http://schemas.openxmlformats.org/officeDocument/2006/relationships/image" Target="../media/image10.png"/><Relationship Id="rId3" Type="http://schemas.openxmlformats.org/officeDocument/2006/relationships/image" Target="../media/image3.svg"/><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9" Type="http://schemas.openxmlformats.org/officeDocument/2006/relationships/image" Target="../media/image9.svg"/><Relationship Id="rId18" Type="http://schemas.openxmlformats.org/officeDocument/2006/relationships/image" Target="../media/image9.png"/><Relationship Id="rId17" Type="http://schemas.openxmlformats.org/officeDocument/2006/relationships/image" Target="../media/image8.svg"/><Relationship Id="rId16" Type="http://schemas.openxmlformats.org/officeDocument/2006/relationships/image" Target="../media/image8.png"/><Relationship Id="rId15" Type="http://schemas.openxmlformats.org/officeDocument/2006/relationships/image" Target="../media/image7.svg"/><Relationship Id="rId14" Type="http://schemas.openxmlformats.org/officeDocument/2006/relationships/image" Target="../media/image7.png"/><Relationship Id="rId13" Type="http://schemas.openxmlformats.org/officeDocument/2006/relationships/image" Target="../media/image6.svg"/><Relationship Id="rId12" Type="http://schemas.openxmlformats.org/officeDocument/2006/relationships/image" Target="../media/image6.png"/><Relationship Id="rId11" Type="http://schemas.openxmlformats.org/officeDocument/2006/relationships/image" Target="../media/image5.svg"/><Relationship Id="rId10" Type="http://schemas.openxmlformats.org/officeDocument/2006/relationships/image" Target="../media/image5.pn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5" Type="http://schemas.openxmlformats.org/officeDocument/2006/relationships/image" Target="../media/image10.svg"/><Relationship Id="rId4" Type="http://schemas.openxmlformats.org/officeDocument/2006/relationships/image" Target="../media/image10.png"/><Relationship Id="rId3" Type="http://schemas.openxmlformats.org/officeDocument/2006/relationships/image" Target="../media/image3.svg"/><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9" Type="http://schemas.openxmlformats.org/officeDocument/2006/relationships/image" Target="../media/image9.svg"/><Relationship Id="rId18" Type="http://schemas.openxmlformats.org/officeDocument/2006/relationships/image" Target="../media/image9.png"/><Relationship Id="rId17" Type="http://schemas.openxmlformats.org/officeDocument/2006/relationships/image" Target="../media/image8.svg"/><Relationship Id="rId16" Type="http://schemas.openxmlformats.org/officeDocument/2006/relationships/image" Target="../media/image8.png"/><Relationship Id="rId15" Type="http://schemas.openxmlformats.org/officeDocument/2006/relationships/image" Target="../media/image7.svg"/><Relationship Id="rId14" Type="http://schemas.openxmlformats.org/officeDocument/2006/relationships/image" Target="../media/image7.png"/><Relationship Id="rId13" Type="http://schemas.openxmlformats.org/officeDocument/2006/relationships/image" Target="../media/image6.svg"/><Relationship Id="rId12" Type="http://schemas.openxmlformats.org/officeDocument/2006/relationships/image" Target="../media/image6.png"/><Relationship Id="rId11" Type="http://schemas.openxmlformats.org/officeDocument/2006/relationships/image" Target="../media/image5.svg"/><Relationship Id="rId10"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5" Type="http://schemas.openxmlformats.org/officeDocument/2006/relationships/image" Target="../media/image10.svg"/><Relationship Id="rId4" Type="http://schemas.openxmlformats.org/officeDocument/2006/relationships/image" Target="../media/image10.png"/><Relationship Id="rId3" Type="http://schemas.openxmlformats.org/officeDocument/2006/relationships/image" Target="../media/image3.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9" Type="http://schemas.openxmlformats.org/officeDocument/2006/relationships/image" Target="../media/image9.svg"/><Relationship Id="rId18" Type="http://schemas.openxmlformats.org/officeDocument/2006/relationships/image" Target="../media/image9.png"/><Relationship Id="rId17" Type="http://schemas.openxmlformats.org/officeDocument/2006/relationships/image" Target="../media/image8.svg"/><Relationship Id="rId16" Type="http://schemas.openxmlformats.org/officeDocument/2006/relationships/image" Target="../media/image8.png"/><Relationship Id="rId15" Type="http://schemas.openxmlformats.org/officeDocument/2006/relationships/image" Target="../media/image7.svg"/><Relationship Id="rId14" Type="http://schemas.openxmlformats.org/officeDocument/2006/relationships/image" Target="../media/image7.png"/><Relationship Id="rId13" Type="http://schemas.openxmlformats.org/officeDocument/2006/relationships/image" Target="../media/image6.svg"/><Relationship Id="rId12" Type="http://schemas.openxmlformats.org/officeDocument/2006/relationships/image" Target="../media/image6.png"/><Relationship Id="rId11" Type="http://schemas.openxmlformats.org/officeDocument/2006/relationships/image" Target="../media/image5.svg"/><Relationship Id="rId10" Type="http://schemas.openxmlformats.org/officeDocument/2006/relationships/image" Target="../media/image5.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5" Type="http://schemas.openxmlformats.org/officeDocument/2006/relationships/image" Target="../media/image10.svg"/><Relationship Id="rId4" Type="http://schemas.openxmlformats.org/officeDocument/2006/relationships/image" Target="../media/image10.png"/><Relationship Id="rId3" Type="http://schemas.openxmlformats.org/officeDocument/2006/relationships/image" Target="../media/image3.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9" Type="http://schemas.openxmlformats.org/officeDocument/2006/relationships/image" Target="../media/image9.svg"/><Relationship Id="rId18" Type="http://schemas.openxmlformats.org/officeDocument/2006/relationships/image" Target="../media/image9.png"/><Relationship Id="rId17" Type="http://schemas.openxmlformats.org/officeDocument/2006/relationships/image" Target="../media/image8.svg"/><Relationship Id="rId16" Type="http://schemas.openxmlformats.org/officeDocument/2006/relationships/image" Target="../media/image8.png"/><Relationship Id="rId15" Type="http://schemas.openxmlformats.org/officeDocument/2006/relationships/image" Target="../media/image7.svg"/><Relationship Id="rId14" Type="http://schemas.openxmlformats.org/officeDocument/2006/relationships/image" Target="../media/image7.png"/><Relationship Id="rId13" Type="http://schemas.openxmlformats.org/officeDocument/2006/relationships/image" Target="../media/image6.svg"/><Relationship Id="rId12" Type="http://schemas.openxmlformats.org/officeDocument/2006/relationships/image" Target="../media/image6.png"/><Relationship Id="rId11" Type="http://schemas.openxmlformats.org/officeDocument/2006/relationships/image" Target="../media/image5.svg"/><Relationship Id="rId10" Type="http://schemas.openxmlformats.org/officeDocument/2006/relationships/image" Target="../media/image5.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5" Type="http://schemas.openxmlformats.org/officeDocument/2006/relationships/image" Target="../media/image10.svg"/><Relationship Id="rId4" Type="http://schemas.openxmlformats.org/officeDocument/2006/relationships/image" Target="../media/image10.png"/><Relationship Id="rId3" Type="http://schemas.openxmlformats.org/officeDocument/2006/relationships/image" Target="../media/image3.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9" Type="http://schemas.openxmlformats.org/officeDocument/2006/relationships/image" Target="../media/image9.svg"/><Relationship Id="rId18" Type="http://schemas.openxmlformats.org/officeDocument/2006/relationships/image" Target="../media/image9.png"/><Relationship Id="rId17" Type="http://schemas.openxmlformats.org/officeDocument/2006/relationships/image" Target="../media/image8.svg"/><Relationship Id="rId16" Type="http://schemas.openxmlformats.org/officeDocument/2006/relationships/image" Target="../media/image8.png"/><Relationship Id="rId15" Type="http://schemas.openxmlformats.org/officeDocument/2006/relationships/image" Target="../media/image7.svg"/><Relationship Id="rId14" Type="http://schemas.openxmlformats.org/officeDocument/2006/relationships/image" Target="../media/image7.png"/><Relationship Id="rId13" Type="http://schemas.openxmlformats.org/officeDocument/2006/relationships/image" Target="../media/image6.svg"/><Relationship Id="rId12" Type="http://schemas.openxmlformats.org/officeDocument/2006/relationships/image" Target="../media/image6.png"/><Relationship Id="rId11" Type="http://schemas.openxmlformats.org/officeDocument/2006/relationships/image" Target="../media/image5.svg"/><Relationship Id="rId10" Type="http://schemas.openxmlformats.org/officeDocument/2006/relationships/image" Target="../media/image5.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F7F7F7"/>
        </a:solidFill>
        <a:effectLst/>
      </p:bgPr>
    </p:bg>
    <p:spTree>
      <p:nvGrpSpPr>
        <p:cNvPr id="1" name=""/>
        <p:cNvGrpSpPr/>
        <p:nvPr/>
      </p:nvGrpSpPr>
      <p:grpSpPr>
        <a:xfrm>
          <a:off x="0" y="0"/>
          <a:ext cx="0" cy="0"/>
          <a:chOff x="0" y="0"/>
          <a:chExt cx="0" cy="0"/>
        </a:xfrm>
      </p:grpSpPr>
      <p:pic>
        <p:nvPicPr>
          <p:cNvPr id="20" name="图形 19"/>
          <p:cNvPicPr>
            <a:picLocks noChangeAspect="1"/>
          </p:cNvPicPr>
          <p:nvPr/>
        </p:nvPicPr>
        <p:blipFill>
          <a:blip r:embed="rId2">
            <a:extLst>
              <a:ext uri="{96DAC541-7B7A-43D3-8B79-37D633B846F1}">
                <asvg:svgBlip xmlns:asvg="http://schemas.microsoft.com/office/drawing/2016/SVG/main" r:embed="rId3"/>
              </a:ext>
            </a:extLst>
          </a:blip>
          <a:srcRect t="1621"/>
          <a:stretch>
            <a:fillRect/>
          </a:stretch>
        </p:blipFill>
        <p:spPr>
          <a:xfrm>
            <a:off x="1251330" y="0"/>
            <a:ext cx="4644687" cy="1069197"/>
          </a:xfrm>
          <a:custGeom>
            <a:avLst/>
            <a:gdLst>
              <a:gd name="connsiteX0" fmla="*/ 0 w 4644687"/>
              <a:gd name="connsiteY0" fmla="*/ 0 h 1069197"/>
              <a:gd name="connsiteX1" fmla="*/ 4644687 w 4644687"/>
              <a:gd name="connsiteY1" fmla="*/ 0 h 1069197"/>
              <a:gd name="connsiteX2" fmla="*/ 4644687 w 4644687"/>
              <a:gd name="connsiteY2" fmla="*/ 1069197 h 1069197"/>
              <a:gd name="connsiteX3" fmla="*/ 0 w 4644687"/>
              <a:gd name="connsiteY3" fmla="*/ 1069197 h 1069197"/>
            </a:gdLst>
            <a:ahLst/>
            <a:cxnLst>
              <a:cxn ang="0">
                <a:pos x="connsiteX0" y="connsiteY0"/>
              </a:cxn>
              <a:cxn ang="0">
                <a:pos x="connsiteX1" y="connsiteY1"/>
              </a:cxn>
              <a:cxn ang="0">
                <a:pos x="connsiteX2" y="connsiteY2"/>
              </a:cxn>
              <a:cxn ang="0">
                <a:pos x="connsiteX3" y="connsiteY3"/>
              </a:cxn>
            </a:cxnLst>
            <a:rect l="l" t="t" r="r" b="b"/>
            <a:pathLst>
              <a:path w="4644687" h="1069197">
                <a:moveTo>
                  <a:pt x="0" y="0"/>
                </a:moveTo>
                <a:lnTo>
                  <a:pt x="4644687" y="0"/>
                </a:lnTo>
                <a:lnTo>
                  <a:pt x="4644687" y="1069197"/>
                </a:lnTo>
                <a:lnTo>
                  <a:pt x="0" y="1069197"/>
                </a:lnTo>
                <a:close/>
              </a:path>
            </a:pathLst>
          </a:custGeom>
        </p:spPr>
      </p:pic>
      <p:pic>
        <p:nvPicPr>
          <p:cNvPr id="22" name="图形 21"/>
          <p:cNvPicPr>
            <a:picLocks noChangeAspect="1"/>
          </p:cNvPicPr>
          <p:nvPr/>
        </p:nvPicPr>
        <p:blipFill>
          <a:blip r:embed="rId4">
            <a:extLst>
              <a:ext uri="{96DAC541-7B7A-43D3-8B79-37D633B846F1}">
                <asvg:svgBlip xmlns:asvg="http://schemas.microsoft.com/office/drawing/2016/SVG/main" r:embed="rId5"/>
              </a:ext>
            </a:extLst>
          </a:blip>
          <a:srcRect t="3780"/>
          <a:stretch>
            <a:fillRect/>
          </a:stretch>
        </p:blipFill>
        <p:spPr>
          <a:xfrm>
            <a:off x="0" y="1"/>
            <a:ext cx="4595691" cy="2667001"/>
          </a:xfrm>
          <a:custGeom>
            <a:avLst/>
            <a:gdLst>
              <a:gd name="connsiteX0" fmla="*/ 0 w 4595691"/>
              <a:gd name="connsiteY0" fmla="*/ 0 h 2667001"/>
              <a:gd name="connsiteX1" fmla="*/ 4595691 w 4595691"/>
              <a:gd name="connsiteY1" fmla="*/ 0 h 2667001"/>
              <a:gd name="connsiteX2" fmla="*/ 4595691 w 4595691"/>
              <a:gd name="connsiteY2" fmla="*/ 2667001 h 2667001"/>
              <a:gd name="connsiteX3" fmla="*/ 0 w 4595691"/>
              <a:gd name="connsiteY3" fmla="*/ 2667001 h 2667001"/>
            </a:gdLst>
            <a:ahLst/>
            <a:cxnLst>
              <a:cxn ang="0">
                <a:pos x="connsiteX0" y="connsiteY0"/>
              </a:cxn>
              <a:cxn ang="0">
                <a:pos x="connsiteX1" y="connsiteY1"/>
              </a:cxn>
              <a:cxn ang="0">
                <a:pos x="connsiteX2" y="connsiteY2"/>
              </a:cxn>
              <a:cxn ang="0">
                <a:pos x="connsiteX3" y="connsiteY3"/>
              </a:cxn>
            </a:cxnLst>
            <a:rect l="l" t="t" r="r" b="b"/>
            <a:pathLst>
              <a:path w="4595691" h="2667001">
                <a:moveTo>
                  <a:pt x="0" y="0"/>
                </a:moveTo>
                <a:lnTo>
                  <a:pt x="4595691" y="0"/>
                </a:lnTo>
                <a:lnTo>
                  <a:pt x="4595691" y="2667001"/>
                </a:lnTo>
                <a:lnTo>
                  <a:pt x="0" y="2667001"/>
                </a:lnTo>
                <a:close/>
              </a:path>
            </a:pathLst>
          </a:custGeom>
        </p:spPr>
      </p:pic>
      <p:pic>
        <p:nvPicPr>
          <p:cNvPr id="24" name="图形 23"/>
          <p:cNvPicPr>
            <a:picLocks noChangeAspect="1"/>
          </p:cNvPicPr>
          <p:nvPr/>
        </p:nvPicPr>
        <p:blipFill>
          <a:blip r:embed="rId6">
            <a:extLst>
              <a:ext uri="{96DAC541-7B7A-43D3-8B79-37D633B846F1}">
                <asvg:svgBlip xmlns:asvg="http://schemas.microsoft.com/office/drawing/2016/SVG/main" r:embed="rId7"/>
              </a:ext>
            </a:extLst>
          </a:blip>
          <a:srcRect t="4157"/>
          <a:stretch>
            <a:fillRect/>
          </a:stretch>
        </p:blipFill>
        <p:spPr>
          <a:xfrm>
            <a:off x="0" y="0"/>
            <a:ext cx="2791388" cy="1611786"/>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11" name="图形 10"/>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3327" y="191349"/>
            <a:ext cx="2116421" cy="1039645"/>
          </a:xfrm>
          <a:prstGeom prst="rect">
            <a:avLst/>
          </a:prstGeom>
        </p:spPr>
      </p:pic>
      <p:pic>
        <p:nvPicPr>
          <p:cNvPr id="12" name="图形 1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6322" y="1603614"/>
            <a:ext cx="2076026" cy="1019803"/>
          </a:xfrm>
          <a:prstGeom prst="rect">
            <a:avLst/>
          </a:prstGeom>
        </p:spPr>
      </p:pic>
      <p:pic>
        <p:nvPicPr>
          <p:cNvPr id="13" name="图形 12"/>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84156" y="-17614"/>
            <a:ext cx="1201212" cy="629206"/>
          </a:xfrm>
          <a:prstGeom prst="rect">
            <a:avLst/>
          </a:prstGeom>
        </p:spPr>
      </p:pic>
      <p:pic>
        <p:nvPicPr>
          <p:cNvPr id="14" name="图形 13"/>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317690"/>
            <a:ext cx="1212652" cy="697847"/>
          </a:xfrm>
          <a:prstGeom prst="rect">
            <a:avLst/>
          </a:prstGeom>
        </p:spPr>
      </p:pic>
      <p:pic>
        <p:nvPicPr>
          <p:cNvPr id="26" name="图形 25"/>
          <p:cNvPicPr>
            <a:picLocks noChangeAspect="1"/>
          </p:cNvPicPr>
          <p:nvPr/>
        </p:nvPicPr>
        <p:blipFill>
          <a:blip r:embed="rId16">
            <a:extLst>
              <a:ext uri="{96DAC541-7B7A-43D3-8B79-37D633B846F1}">
                <asvg:svgBlip xmlns:asvg="http://schemas.microsoft.com/office/drawing/2016/SVG/main" r:embed="rId17"/>
              </a:ext>
            </a:extLst>
          </a:blip>
          <a:srcRect b="3493"/>
          <a:stretch>
            <a:fillRect/>
          </a:stretch>
        </p:blipFill>
        <p:spPr>
          <a:xfrm>
            <a:off x="8743950" y="4853260"/>
            <a:ext cx="3448050" cy="200474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pic>
        <p:nvPicPr>
          <p:cNvPr id="17" name="图形 16"/>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10761" y="5553258"/>
            <a:ext cx="2263036" cy="1111666"/>
          </a:xfrm>
          <a:prstGeom prst="rect">
            <a:avLst/>
          </a:prstGeom>
        </p:spPr>
      </p:pic>
      <p:pic>
        <p:nvPicPr>
          <p:cNvPr id="18" name="图形 17"/>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604913" y="4580606"/>
            <a:ext cx="1497923" cy="86201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rgbClr val="F7F7F7"/>
        </a:solidFill>
        <a:effectLst/>
      </p:bgPr>
    </p:bg>
    <p:spTree>
      <p:nvGrpSpPr>
        <p:cNvPr id="1" name=""/>
        <p:cNvGrpSpPr/>
        <p:nvPr/>
      </p:nvGrpSpPr>
      <p:grpSpPr>
        <a:xfrm>
          <a:off x="0" y="0"/>
          <a:ext cx="0" cy="0"/>
          <a:chOff x="0" y="0"/>
          <a:chExt cx="0" cy="0"/>
        </a:xfrm>
      </p:grpSpPr>
      <p:pic>
        <p:nvPicPr>
          <p:cNvPr id="24" name="图形 23"/>
          <p:cNvPicPr>
            <a:picLocks noChangeAspect="1"/>
          </p:cNvPicPr>
          <p:nvPr/>
        </p:nvPicPr>
        <p:blipFill>
          <a:blip r:embed="rId2">
            <a:extLst>
              <a:ext uri="{96DAC541-7B7A-43D3-8B79-37D633B846F1}">
                <asvg:svgBlip xmlns:asvg="http://schemas.microsoft.com/office/drawing/2016/SVG/main" r:embed="rId3"/>
              </a:ext>
            </a:extLst>
          </a:blip>
          <a:srcRect t="4157"/>
          <a:stretch>
            <a:fillRect/>
          </a:stretch>
        </p:blipFill>
        <p:spPr>
          <a:xfrm>
            <a:off x="0" y="0"/>
            <a:ext cx="1957522" cy="1130300"/>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26" name="图形 25"/>
          <p:cNvPicPr>
            <a:picLocks noChangeAspect="1"/>
          </p:cNvPicPr>
          <p:nvPr/>
        </p:nvPicPr>
        <p:blipFill>
          <a:blip r:embed="rId4">
            <a:extLst>
              <a:ext uri="{96DAC541-7B7A-43D3-8B79-37D633B846F1}">
                <asvg:svgBlip xmlns:asvg="http://schemas.microsoft.com/office/drawing/2016/SVG/main" r:embed="rId5"/>
              </a:ext>
            </a:extLst>
          </a:blip>
          <a:srcRect b="3493"/>
          <a:stretch>
            <a:fillRect/>
          </a:stretch>
        </p:blipFill>
        <p:spPr>
          <a:xfrm>
            <a:off x="10029508" y="5600700"/>
            <a:ext cx="2162492" cy="125730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F7F7F7"/>
        </a:solidFill>
        <a:effectLst/>
      </p:bgPr>
    </p:bg>
    <p:spTree>
      <p:nvGrpSpPr>
        <p:cNvPr id="1" name=""/>
        <p:cNvGrpSpPr/>
        <p:nvPr/>
      </p:nvGrpSpPr>
      <p:grpSpPr>
        <a:xfrm>
          <a:off x="0" y="0"/>
          <a:ext cx="0" cy="0"/>
          <a:chOff x="0" y="0"/>
          <a:chExt cx="0" cy="0"/>
        </a:xfrm>
      </p:grpSpPr>
      <p:pic>
        <p:nvPicPr>
          <p:cNvPr id="20" name="图形 19"/>
          <p:cNvPicPr>
            <a:picLocks noChangeAspect="1"/>
          </p:cNvPicPr>
          <p:nvPr/>
        </p:nvPicPr>
        <p:blipFill>
          <a:blip r:embed="rId2">
            <a:extLst>
              <a:ext uri="{96DAC541-7B7A-43D3-8B79-37D633B846F1}">
                <asvg:svgBlip xmlns:asvg="http://schemas.microsoft.com/office/drawing/2016/SVG/main" r:embed="rId3"/>
              </a:ext>
            </a:extLst>
          </a:blip>
          <a:srcRect t="1621"/>
          <a:stretch>
            <a:fillRect/>
          </a:stretch>
        </p:blipFill>
        <p:spPr>
          <a:xfrm>
            <a:off x="1251330" y="0"/>
            <a:ext cx="4644687" cy="1069197"/>
          </a:xfrm>
          <a:custGeom>
            <a:avLst/>
            <a:gdLst>
              <a:gd name="connsiteX0" fmla="*/ 0 w 4644687"/>
              <a:gd name="connsiteY0" fmla="*/ 0 h 1069197"/>
              <a:gd name="connsiteX1" fmla="*/ 4644687 w 4644687"/>
              <a:gd name="connsiteY1" fmla="*/ 0 h 1069197"/>
              <a:gd name="connsiteX2" fmla="*/ 4644687 w 4644687"/>
              <a:gd name="connsiteY2" fmla="*/ 1069197 h 1069197"/>
              <a:gd name="connsiteX3" fmla="*/ 0 w 4644687"/>
              <a:gd name="connsiteY3" fmla="*/ 1069197 h 1069197"/>
            </a:gdLst>
            <a:ahLst/>
            <a:cxnLst>
              <a:cxn ang="0">
                <a:pos x="connsiteX0" y="connsiteY0"/>
              </a:cxn>
              <a:cxn ang="0">
                <a:pos x="connsiteX1" y="connsiteY1"/>
              </a:cxn>
              <a:cxn ang="0">
                <a:pos x="connsiteX2" y="connsiteY2"/>
              </a:cxn>
              <a:cxn ang="0">
                <a:pos x="connsiteX3" y="connsiteY3"/>
              </a:cxn>
            </a:cxnLst>
            <a:rect l="l" t="t" r="r" b="b"/>
            <a:pathLst>
              <a:path w="4644687" h="1069197">
                <a:moveTo>
                  <a:pt x="0" y="0"/>
                </a:moveTo>
                <a:lnTo>
                  <a:pt x="4644687" y="0"/>
                </a:lnTo>
                <a:lnTo>
                  <a:pt x="4644687" y="1069197"/>
                </a:lnTo>
                <a:lnTo>
                  <a:pt x="0" y="1069197"/>
                </a:lnTo>
                <a:close/>
              </a:path>
            </a:pathLst>
          </a:custGeom>
        </p:spPr>
      </p:pic>
      <p:pic>
        <p:nvPicPr>
          <p:cNvPr id="22" name="图形 21"/>
          <p:cNvPicPr>
            <a:picLocks noChangeAspect="1"/>
          </p:cNvPicPr>
          <p:nvPr/>
        </p:nvPicPr>
        <p:blipFill>
          <a:blip r:embed="rId4">
            <a:extLst>
              <a:ext uri="{96DAC541-7B7A-43D3-8B79-37D633B846F1}">
                <asvg:svgBlip xmlns:asvg="http://schemas.microsoft.com/office/drawing/2016/SVG/main" r:embed="rId5"/>
              </a:ext>
            </a:extLst>
          </a:blip>
          <a:srcRect t="3780"/>
          <a:stretch>
            <a:fillRect/>
          </a:stretch>
        </p:blipFill>
        <p:spPr>
          <a:xfrm>
            <a:off x="0" y="1"/>
            <a:ext cx="4595691" cy="2667001"/>
          </a:xfrm>
          <a:custGeom>
            <a:avLst/>
            <a:gdLst>
              <a:gd name="connsiteX0" fmla="*/ 0 w 4595691"/>
              <a:gd name="connsiteY0" fmla="*/ 0 h 2667001"/>
              <a:gd name="connsiteX1" fmla="*/ 4595691 w 4595691"/>
              <a:gd name="connsiteY1" fmla="*/ 0 h 2667001"/>
              <a:gd name="connsiteX2" fmla="*/ 4595691 w 4595691"/>
              <a:gd name="connsiteY2" fmla="*/ 2667001 h 2667001"/>
              <a:gd name="connsiteX3" fmla="*/ 0 w 4595691"/>
              <a:gd name="connsiteY3" fmla="*/ 2667001 h 2667001"/>
            </a:gdLst>
            <a:ahLst/>
            <a:cxnLst>
              <a:cxn ang="0">
                <a:pos x="connsiteX0" y="connsiteY0"/>
              </a:cxn>
              <a:cxn ang="0">
                <a:pos x="connsiteX1" y="connsiteY1"/>
              </a:cxn>
              <a:cxn ang="0">
                <a:pos x="connsiteX2" y="connsiteY2"/>
              </a:cxn>
              <a:cxn ang="0">
                <a:pos x="connsiteX3" y="connsiteY3"/>
              </a:cxn>
            </a:cxnLst>
            <a:rect l="l" t="t" r="r" b="b"/>
            <a:pathLst>
              <a:path w="4595691" h="2667001">
                <a:moveTo>
                  <a:pt x="0" y="0"/>
                </a:moveTo>
                <a:lnTo>
                  <a:pt x="4595691" y="0"/>
                </a:lnTo>
                <a:lnTo>
                  <a:pt x="4595691" y="2667001"/>
                </a:lnTo>
                <a:lnTo>
                  <a:pt x="0" y="2667001"/>
                </a:lnTo>
                <a:close/>
              </a:path>
            </a:pathLst>
          </a:custGeom>
        </p:spPr>
      </p:pic>
      <p:pic>
        <p:nvPicPr>
          <p:cNvPr id="24" name="图形 23"/>
          <p:cNvPicPr>
            <a:picLocks noChangeAspect="1"/>
          </p:cNvPicPr>
          <p:nvPr/>
        </p:nvPicPr>
        <p:blipFill>
          <a:blip r:embed="rId6">
            <a:extLst>
              <a:ext uri="{96DAC541-7B7A-43D3-8B79-37D633B846F1}">
                <asvg:svgBlip xmlns:asvg="http://schemas.microsoft.com/office/drawing/2016/SVG/main" r:embed="rId7"/>
              </a:ext>
            </a:extLst>
          </a:blip>
          <a:srcRect t="4157"/>
          <a:stretch>
            <a:fillRect/>
          </a:stretch>
        </p:blipFill>
        <p:spPr>
          <a:xfrm>
            <a:off x="0" y="0"/>
            <a:ext cx="2791388" cy="1611786"/>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11" name="图形 10"/>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3327" y="191349"/>
            <a:ext cx="2116421" cy="1039645"/>
          </a:xfrm>
          <a:prstGeom prst="rect">
            <a:avLst/>
          </a:prstGeom>
        </p:spPr>
      </p:pic>
      <p:pic>
        <p:nvPicPr>
          <p:cNvPr id="12" name="图形 1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6322" y="1603614"/>
            <a:ext cx="2076026" cy="1019803"/>
          </a:xfrm>
          <a:prstGeom prst="rect">
            <a:avLst/>
          </a:prstGeom>
        </p:spPr>
      </p:pic>
      <p:pic>
        <p:nvPicPr>
          <p:cNvPr id="13" name="图形 12"/>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84156" y="-17614"/>
            <a:ext cx="1201212" cy="629206"/>
          </a:xfrm>
          <a:prstGeom prst="rect">
            <a:avLst/>
          </a:prstGeom>
        </p:spPr>
      </p:pic>
      <p:pic>
        <p:nvPicPr>
          <p:cNvPr id="14" name="图形 13"/>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317690"/>
            <a:ext cx="1212652" cy="697847"/>
          </a:xfrm>
          <a:prstGeom prst="rect">
            <a:avLst/>
          </a:prstGeom>
        </p:spPr>
      </p:pic>
      <p:pic>
        <p:nvPicPr>
          <p:cNvPr id="26" name="图形 25"/>
          <p:cNvPicPr>
            <a:picLocks noChangeAspect="1"/>
          </p:cNvPicPr>
          <p:nvPr/>
        </p:nvPicPr>
        <p:blipFill>
          <a:blip r:embed="rId16">
            <a:extLst>
              <a:ext uri="{96DAC541-7B7A-43D3-8B79-37D633B846F1}">
                <asvg:svgBlip xmlns:asvg="http://schemas.microsoft.com/office/drawing/2016/SVG/main" r:embed="rId17"/>
              </a:ext>
            </a:extLst>
          </a:blip>
          <a:srcRect b="3493"/>
          <a:stretch>
            <a:fillRect/>
          </a:stretch>
        </p:blipFill>
        <p:spPr>
          <a:xfrm>
            <a:off x="8743950" y="4853260"/>
            <a:ext cx="3448050" cy="200474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pic>
        <p:nvPicPr>
          <p:cNvPr id="17" name="图形 16"/>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10761" y="5553258"/>
            <a:ext cx="2263036" cy="1111666"/>
          </a:xfrm>
          <a:prstGeom prst="rect">
            <a:avLst/>
          </a:prstGeom>
        </p:spPr>
      </p:pic>
      <p:pic>
        <p:nvPicPr>
          <p:cNvPr id="18" name="图形 17"/>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604913" y="4580606"/>
            <a:ext cx="1497923" cy="862012"/>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rgbClr val="F7F7F7"/>
        </a:solidFill>
        <a:effectLst/>
      </p:bgPr>
    </p:bg>
    <p:spTree>
      <p:nvGrpSpPr>
        <p:cNvPr id="1" name=""/>
        <p:cNvGrpSpPr/>
        <p:nvPr/>
      </p:nvGrpSpPr>
      <p:grpSpPr>
        <a:xfrm>
          <a:off x="0" y="0"/>
          <a:ext cx="0" cy="0"/>
          <a:chOff x="0" y="0"/>
          <a:chExt cx="0" cy="0"/>
        </a:xfrm>
      </p:grpSpPr>
      <p:pic>
        <p:nvPicPr>
          <p:cNvPr id="24" name="图形 23"/>
          <p:cNvPicPr>
            <a:picLocks noChangeAspect="1"/>
          </p:cNvPicPr>
          <p:nvPr/>
        </p:nvPicPr>
        <p:blipFill>
          <a:blip r:embed="rId2">
            <a:extLst>
              <a:ext uri="{96DAC541-7B7A-43D3-8B79-37D633B846F1}">
                <asvg:svgBlip xmlns:asvg="http://schemas.microsoft.com/office/drawing/2016/SVG/main" r:embed="rId3"/>
              </a:ext>
            </a:extLst>
          </a:blip>
          <a:srcRect t="4157"/>
          <a:stretch>
            <a:fillRect/>
          </a:stretch>
        </p:blipFill>
        <p:spPr>
          <a:xfrm>
            <a:off x="0" y="0"/>
            <a:ext cx="1957522" cy="1130300"/>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26" name="图形 25"/>
          <p:cNvPicPr>
            <a:picLocks noChangeAspect="1"/>
          </p:cNvPicPr>
          <p:nvPr/>
        </p:nvPicPr>
        <p:blipFill>
          <a:blip r:embed="rId4">
            <a:extLst>
              <a:ext uri="{96DAC541-7B7A-43D3-8B79-37D633B846F1}">
                <asvg:svgBlip xmlns:asvg="http://schemas.microsoft.com/office/drawing/2016/SVG/main" r:embed="rId5"/>
              </a:ext>
            </a:extLst>
          </a:blip>
          <a:srcRect b="3493"/>
          <a:stretch>
            <a:fillRect/>
          </a:stretch>
        </p:blipFill>
        <p:spPr>
          <a:xfrm>
            <a:off x="10029508" y="5600700"/>
            <a:ext cx="2162492" cy="125730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F7F7F7"/>
        </a:solidFill>
        <a:effectLst/>
      </p:bgPr>
    </p:bg>
    <p:spTree>
      <p:nvGrpSpPr>
        <p:cNvPr id="1" name=""/>
        <p:cNvGrpSpPr/>
        <p:nvPr/>
      </p:nvGrpSpPr>
      <p:grpSpPr>
        <a:xfrm>
          <a:off x="0" y="0"/>
          <a:ext cx="0" cy="0"/>
          <a:chOff x="0" y="0"/>
          <a:chExt cx="0" cy="0"/>
        </a:xfrm>
      </p:grpSpPr>
      <p:pic>
        <p:nvPicPr>
          <p:cNvPr id="20" name="图形 19"/>
          <p:cNvPicPr>
            <a:picLocks noChangeAspect="1"/>
          </p:cNvPicPr>
          <p:nvPr/>
        </p:nvPicPr>
        <p:blipFill>
          <a:blip r:embed="rId2">
            <a:extLst>
              <a:ext uri="{96DAC541-7B7A-43D3-8B79-37D633B846F1}">
                <asvg:svgBlip xmlns:asvg="http://schemas.microsoft.com/office/drawing/2016/SVG/main" r:embed="rId3"/>
              </a:ext>
            </a:extLst>
          </a:blip>
          <a:srcRect t="1621"/>
          <a:stretch>
            <a:fillRect/>
          </a:stretch>
        </p:blipFill>
        <p:spPr>
          <a:xfrm>
            <a:off x="1251330" y="0"/>
            <a:ext cx="4644687" cy="1069197"/>
          </a:xfrm>
          <a:custGeom>
            <a:avLst/>
            <a:gdLst>
              <a:gd name="connsiteX0" fmla="*/ 0 w 4644687"/>
              <a:gd name="connsiteY0" fmla="*/ 0 h 1069197"/>
              <a:gd name="connsiteX1" fmla="*/ 4644687 w 4644687"/>
              <a:gd name="connsiteY1" fmla="*/ 0 h 1069197"/>
              <a:gd name="connsiteX2" fmla="*/ 4644687 w 4644687"/>
              <a:gd name="connsiteY2" fmla="*/ 1069197 h 1069197"/>
              <a:gd name="connsiteX3" fmla="*/ 0 w 4644687"/>
              <a:gd name="connsiteY3" fmla="*/ 1069197 h 1069197"/>
            </a:gdLst>
            <a:ahLst/>
            <a:cxnLst>
              <a:cxn ang="0">
                <a:pos x="connsiteX0" y="connsiteY0"/>
              </a:cxn>
              <a:cxn ang="0">
                <a:pos x="connsiteX1" y="connsiteY1"/>
              </a:cxn>
              <a:cxn ang="0">
                <a:pos x="connsiteX2" y="connsiteY2"/>
              </a:cxn>
              <a:cxn ang="0">
                <a:pos x="connsiteX3" y="connsiteY3"/>
              </a:cxn>
            </a:cxnLst>
            <a:rect l="l" t="t" r="r" b="b"/>
            <a:pathLst>
              <a:path w="4644687" h="1069197">
                <a:moveTo>
                  <a:pt x="0" y="0"/>
                </a:moveTo>
                <a:lnTo>
                  <a:pt x="4644687" y="0"/>
                </a:lnTo>
                <a:lnTo>
                  <a:pt x="4644687" y="1069197"/>
                </a:lnTo>
                <a:lnTo>
                  <a:pt x="0" y="1069197"/>
                </a:lnTo>
                <a:close/>
              </a:path>
            </a:pathLst>
          </a:custGeom>
        </p:spPr>
      </p:pic>
      <p:pic>
        <p:nvPicPr>
          <p:cNvPr id="22" name="图形 21"/>
          <p:cNvPicPr>
            <a:picLocks noChangeAspect="1"/>
          </p:cNvPicPr>
          <p:nvPr/>
        </p:nvPicPr>
        <p:blipFill>
          <a:blip r:embed="rId4">
            <a:extLst>
              <a:ext uri="{96DAC541-7B7A-43D3-8B79-37D633B846F1}">
                <asvg:svgBlip xmlns:asvg="http://schemas.microsoft.com/office/drawing/2016/SVG/main" r:embed="rId5"/>
              </a:ext>
            </a:extLst>
          </a:blip>
          <a:srcRect t="3780"/>
          <a:stretch>
            <a:fillRect/>
          </a:stretch>
        </p:blipFill>
        <p:spPr>
          <a:xfrm>
            <a:off x="0" y="1"/>
            <a:ext cx="4595691" cy="2667001"/>
          </a:xfrm>
          <a:custGeom>
            <a:avLst/>
            <a:gdLst>
              <a:gd name="connsiteX0" fmla="*/ 0 w 4595691"/>
              <a:gd name="connsiteY0" fmla="*/ 0 h 2667001"/>
              <a:gd name="connsiteX1" fmla="*/ 4595691 w 4595691"/>
              <a:gd name="connsiteY1" fmla="*/ 0 h 2667001"/>
              <a:gd name="connsiteX2" fmla="*/ 4595691 w 4595691"/>
              <a:gd name="connsiteY2" fmla="*/ 2667001 h 2667001"/>
              <a:gd name="connsiteX3" fmla="*/ 0 w 4595691"/>
              <a:gd name="connsiteY3" fmla="*/ 2667001 h 2667001"/>
            </a:gdLst>
            <a:ahLst/>
            <a:cxnLst>
              <a:cxn ang="0">
                <a:pos x="connsiteX0" y="connsiteY0"/>
              </a:cxn>
              <a:cxn ang="0">
                <a:pos x="connsiteX1" y="connsiteY1"/>
              </a:cxn>
              <a:cxn ang="0">
                <a:pos x="connsiteX2" y="connsiteY2"/>
              </a:cxn>
              <a:cxn ang="0">
                <a:pos x="connsiteX3" y="connsiteY3"/>
              </a:cxn>
            </a:cxnLst>
            <a:rect l="l" t="t" r="r" b="b"/>
            <a:pathLst>
              <a:path w="4595691" h="2667001">
                <a:moveTo>
                  <a:pt x="0" y="0"/>
                </a:moveTo>
                <a:lnTo>
                  <a:pt x="4595691" y="0"/>
                </a:lnTo>
                <a:lnTo>
                  <a:pt x="4595691" y="2667001"/>
                </a:lnTo>
                <a:lnTo>
                  <a:pt x="0" y="2667001"/>
                </a:lnTo>
                <a:close/>
              </a:path>
            </a:pathLst>
          </a:custGeom>
        </p:spPr>
      </p:pic>
      <p:pic>
        <p:nvPicPr>
          <p:cNvPr id="24" name="图形 23"/>
          <p:cNvPicPr>
            <a:picLocks noChangeAspect="1"/>
          </p:cNvPicPr>
          <p:nvPr/>
        </p:nvPicPr>
        <p:blipFill>
          <a:blip r:embed="rId6">
            <a:extLst>
              <a:ext uri="{96DAC541-7B7A-43D3-8B79-37D633B846F1}">
                <asvg:svgBlip xmlns:asvg="http://schemas.microsoft.com/office/drawing/2016/SVG/main" r:embed="rId7"/>
              </a:ext>
            </a:extLst>
          </a:blip>
          <a:srcRect t="4157"/>
          <a:stretch>
            <a:fillRect/>
          </a:stretch>
        </p:blipFill>
        <p:spPr>
          <a:xfrm>
            <a:off x="0" y="0"/>
            <a:ext cx="2791388" cy="1611786"/>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11" name="图形 10"/>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3327" y="191349"/>
            <a:ext cx="2116421" cy="1039645"/>
          </a:xfrm>
          <a:prstGeom prst="rect">
            <a:avLst/>
          </a:prstGeom>
        </p:spPr>
      </p:pic>
      <p:pic>
        <p:nvPicPr>
          <p:cNvPr id="12" name="图形 1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6322" y="1603614"/>
            <a:ext cx="2076026" cy="1019803"/>
          </a:xfrm>
          <a:prstGeom prst="rect">
            <a:avLst/>
          </a:prstGeom>
        </p:spPr>
      </p:pic>
      <p:pic>
        <p:nvPicPr>
          <p:cNvPr id="13" name="图形 12"/>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84156" y="-17614"/>
            <a:ext cx="1201212" cy="629206"/>
          </a:xfrm>
          <a:prstGeom prst="rect">
            <a:avLst/>
          </a:prstGeom>
        </p:spPr>
      </p:pic>
      <p:pic>
        <p:nvPicPr>
          <p:cNvPr id="14" name="图形 13"/>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317690"/>
            <a:ext cx="1212652" cy="697847"/>
          </a:xfrm>
          <a:prstGeom prst="rect">
            <a:avLst/>
          </a:prstGeom>
        </p:spPr>
      </p:pic>
      <p:pic>
        <p:nvPicPr>
          <p:cNvPr id="26" name="图形 25"/>
          <p:cNvPicPr>
            <a:picLocks noChangeAspect="1"/>
          </p:cNvPicPr>
          <p:nvPr/>
        </p:nvPicPr>
        <p:blipFill>
          <a:blip r:embed="rId16">
            <a:extLst>
              <a:ext uri="{96DAC541-7B7A-43D3-8B79-37D633B846F1}">
                <asvg:svgBlip xmlns:asvg="http://schemas.microsoft.com/office/drawing/2016/SVG/main" r:embed="rId17"/>
              </a:ext>
            </a:extLst>
          </a:blip>
          <a:srcRect b="3493"/>
          <a:stretch>
            <a:fillRect/>
          </a:stretch>
        </p:blipFill>
        <p:spPr>
          <a:xfrm>
            <a:off x="8743950" y="4853260"/>
            <a:ext cx="3448050" cy="200474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pic>
        <p:nvPicPr>
          <p:cNvPr id="17" name="图形 16"/>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10761" y="5553258"/>
            <a:ext cx="2263036" cy="1111666"/>
          </a:xfrm>
          <a:prstGeom prst="rect">
            <a:avLst/>
          </a:prstGeom>
        </p:spPr>
      </p:pic>
      <p:pic>
        <p:nvPicPr>
          <p:cNvPr id="18" name="图形 17"/>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604913" y="4580606"/>
            <a:ext cx="1497923" cy="862012"/>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rgbClr val="F7F7F7"/>
        </a:solidFill>
        <a:effectLst/>
      </p:bgPr>
    </p:bg>
    <p:spTree>
      <p:nvGrpSpPr>
        <p:cNvPr id="1" name=""/>
        <p:cNvGrpSpPr/>
        <p:nvPr/>
      </p:nvGrpSpPr>
      <p:grpSpPr>
        <a:xfrm>
          <a:off x="0" y="0"/>
          <a:ext cx="0" cy="0"/>
          <a:chOff x="0" y="0"/>
          <a:chExt cx="0" cy="0"/>
        </a:xfrm>
      </p:grpSpPr>
      <p:pic>
        <p:nvPicPr>
          <p:cNvPr id="24" name="图形 23"/>
          <p:cNvPicPr>
            <a:picLocks noChangeAspect="1"/>
          </p:cNvPicPr>
          <p:nvPr/>
        </p:nvPicPr>
        <p:blipFill>
          <a:blip r:embed="rId2">
            <a:extLst>
              <a:ext uri="{96DAC541-7B7A-43D3-8B79-37D633B846F1}">
                <asvg:svgBlip xmlns:asvg="http://schemas.microsoft.com/office/drawing/2016/SVG/main" r:embed="rId3"/>
              </a:ext>
            </a:extLst>
          </a:blip>
          <a:srcRect t="4157"/>
          <a:stretch>
            <a:fillRect/>
          </a:stretch>
        </p:blipFill>
        <p:spPr>
          <a:xfrm>
            <a:off x="0" y="0"/>
            <a:ext cx="1957522" cy="1130300"/>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26" name="图形 25"/>
          <p:cNvPicPr>
            <a:picLocks noChangeAspect="1"/>
          </p:cNvPicPr>
          <p:nvPr/>
        </p:nvPicPr>
        <p:blipFill>
          <a:blip r:embed="rId4">
            <a:extLst>
              <a:ext uri="{96DAC541-7B7A-43D3-8B79-37D633B846F1}">
                <asvg:svgBlip xmlns:asvg="http://schemas.microsoft.com/office/drawing/2016/SVG/main" r:embed="rId5"/>
              </a:ext>
            </a:extLst>
          </a:blip>
          <a:srcRect b="3493"/>
          <a:stretch>
            <a:fillRect/>
          </a:stretch>
        </p:blipFill>
        <p:spPr>
          <a:xfrm>
            <a:off x="10029508" y="5600700"/>
            <a:ext cx="2162492" cy="125730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F7F7F7"/>
        </a:solidFill>
        <a:effectLst/>
      </p:bgPr>
    </p:bg>
    <p:spTree>
      <p:nvGrpSpPr>
        <p:cNvPr id="1" name=""/>
        <p:cNvGrpSpPr/>
        <p:nvPr/>
      </p:nvGrpSpPr>
      <p:grpSpPr>
        <a:xfrm>
          <a:off x="0" y="0"/>
          <a:ext cx="0" cy="0"/>
          <a:chOff x="0" y="0"/>
          <a:chExt cx="0" cy="0"/>
        </a:xfrm>
      </p:grpSpPr>
      <p:pic>
        <p:nvPicPr>
          <p:cNvPr id="20" name="图形 19"/>
          <p:cNvPicPr>
            <a:picLocks noChangeAspect="1"/>
          </p:cNvPicPr>
          <p:nvPr/>
        </p:nvPicPr>
        <p:blipFill>
          <a:blip r:embed="rId2">
            <a:extLst>
              <a:ext uri="{96DAC541-7B7A-43D3-8B79-37D633B846F1}">
                <asvg:svgBlip xmlns:asvg="http://schemas.microsoft.com/office/drawing/2016/SVG/main" r:embed="rId3"/>
              </a:ext>
            </a:extLst>
          </a:blip>
          <a:srcRect t="1621"/>
          <a:stretch>
            <a:fillRect/>
          </a:stretch>
        </p:blipFill>
        <p:spPr>
          <a:xfrm>
            <a:off x="1251330" y="0"/>
            <a:ext cx="4644687" cy="1069197"/>
          </a:xfrm>
          <a:custGeom>
            <a:avLst/>
            <a:gdLst>
              <a:gd name="connsiteX0" fmla="*/ 0 w 4644687"/>
              <a:gd name="connsiteY0" fmla="*/ 0 h 1069197"/>
              <a:gd name="connsiteX1" fmla="*/ 4644687 w 4644687"/>
              <a:gd name="connsiteY1" fmla="*/ 0 h 1069197"/>
              <a:gd name="connsiteX2" fmla="*/ 4644687 w 4644687"/>
              <a:gd name="connsiteY2" fmla="*/ 1069197 h 1069197"/>
              <a:gd name="connsiteX3" fmla="*/ 0 w 4644687"/>
              <a:gd name="connsiteY3" fmla="*/ 1069197 h 1069197"/>
            </a:gdLst>
            <a:ahLst/>
            <a:cxnLst>
              <a:cxn ang="0">
                <a:pos x="connsiteX0" y="connsiteY0"/>
              </a:cxn>
              <a:cxn ang="0">
                <a:pos x="connsiteX1" y="connsiteY1"/>
              </a:cxn>
              <a:cxn ang="0">
                <a:pos x="connsiteX2" y="connsiteY2"/>
              </a:cxn>
              <a:cxn ang="0">
                <a:pos x="connsiteX3" y="connsiteY3"/>
              </a:cxn>
            </a:cxnLst>
            <a:rect l="l" t="t" r="r" b="b"/>
            <a:pathLst>
              <a:path w="4644687" h="1069197">
                <a:moveTo>
                  <a:pt x="0" y="0"/>
                </a:moveTo>
                <a:lnTo>
                  <a:pt x="4644687" y="0"/>
                </a:lnTo>
                <a:lnTo>
                  <a:pt x="4644687" y="1069197"/>
                </a:lnTo>
                <a:lnTo>
                  <a:pt x="0" y="1069197"/>
                </a:lnTo>
                <a:close/>
              </a:path>
            </a:pathLst>
          </a:custGeom>
        </p:spPr>
      </p:pic>
      <p:pic>
        <p:nvPicPr>
          <p:cNvPr id="22" name="图形 21"/>
          <p:cNvPicPr>
            <a:picLocks noChangeAspect="1"/>
          </p:cNvPicPr>
          <p:nvPr/>
        </p:nvPicPr>
        <p:blipFill>
          <a:blip r:embed="rId4">
            <a:extLst>
              <a:ext uri="{96DAC541-7B7A-43D3-8B79-37D633B846F1}">
                <asvg:svgBlip xmlns:asvg="http://schemas.microsoft.com/office/drawing/2016/SVG/main" r:embed="rId5"/>
              </a:ext>
            </a:extLst>
          </a:blip>
          <a:srcRect t="3780"/>
          <a:stretch>
            <a:fillRect/>
          </a:stretch>
        </p:blipFill>
        <p:spPr>
          <a:xfrm>
            <a:off x="0" y="1"/>
            <a:ext cx="4595691" cy="2667001"/>
          </a:xfrm>
          <a:custGeom>
            <a:avLst/>
            <a:gdLst>
              <a:gd name="connsiteX0" fmla="*/ 0 w 4595691"/>
              <a:gd name="connsiteY0" fmla="*/ 0 h 2667001"/>
              <a:gd name="connsiteX1" fmla="*/ 4595691 w 4595691"/>
              <a:gd name="connsiteY1" fmla="*/ 0 h 2667001"/>
              <a:gd name="connsiteX2" fmla="*/ 4595691 w 4595691"/>
              <a:gd name="connsiteY2" fmla="*/ 2667001 h 2667001"/>
              <a:gd name="connsiteX3" fmla="*/ 0 w 4595691"/>
              <a:gd name="connsiteY3" fmla="*/ 2667001 h 2667001"/>
            </a:gdLst>
            <a:ahLst/>
            <a:cxnLst>
              <a:cxn ang="0">
                <a:pos x="connsiteX0" y="connsiteY0"/>
              </a:cxn>
              <a:cxn ang="0">
                <a:pos x="connsiteX1" y="connsiteY1"/>
              </a:cxn>
              <a:cxn ang="0">
                <a:pos x="connsiteX2" y="connsiteY2"/>
              </a:cxn>
              <a:cxn ang="0">
                <a:pos x="connsiteX3" y="connsiteY3"/>
              </a:cxn>
            </a:cxnLst>
            <a:rect l="l" t="t" r="r" b="b"/>
            <a:pathLst>
              <a:path w="4595691" h="2667001">
                <a:moveTo>
                  <a:pt x="0" y="0"/>
                </a:moveTo>
                <a:lnTo>
                  <a:pt x="4595691" y="0"/>
                </a:lnTo>
                <a:lnTo>
                  <a:pt x="4595691" y="2667001"/>
                </a:lnTo>
                <a:lnTo>
                  <a:pt x="0" y="2667001"/>
                </a:lnTo>
                <a:close/>
              </a:path>
            </a:pathLst>
          </a:custGeom>
        </p:spPr>
      </p:pic>
      <p:pic>
        <p:nvPicPr>
          <p:cNvPr id="24" name="图形 23"/>
          <p:cNvPicPr>
            <a:picLocks noChangeAspect="1"/>
          </p:cNvPicPr>
          <p:nvPr/>
        </p:nvPicPr>
        <p:blipFill>
          <a:blip r:embed="rId6">
            <a:extLst>
              <a:ext uri="{96DAC541-7B7A-43D3-8B79-37D633B846F1}">
                <asvg:svgBlip xmlns:asvg="http://schemas.microsoft.com/office/drawing/2016/SVG/main" r:embed="rId7"/>
              </a:ext>
            </a:extLst>
          </a:blip>
          <a:srcRect t="4157"/>
          <a:stretch>
            <a:fillRect/>
          </a:stretch>
        </p:blipFill>
        <p:spPr>
          <a:xfrm>
            <a:off x="0" y="0"/>
            <a:ext cx="2791388" cy="1611786"/>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11" name="图形 10"/>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3327" y="191349"/>
            <a:ext cx="2116421" cy="1039645"/>
          </a:xfrm>
          <a:prstGeom prst="rect">
            <a:avLst/>
          </a:prstGeom>
        </p:spPr>
      </p:pic>
      <p:pic>
        <p:nvPicPr>
          <p:cNvPr id="12" name="图形 1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6322" y="1603614"/>
            <a:ext cx="2076026" cy="1019803"/>
          </a:xfrm>
          <a:prstGeom prst="rect">
            <a:avLst/>
          </a:prstGeom>
        </p:spPr>
      </p:pic>
      <p:pic>
        <p:nvPicPr>
          <p:cNvPr id="13" name="图形 12"/>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84156" y="-17614"/>
            <a:ext cx="1201212" cy="629206"/>
          </a:xfrm>
          <a:prstGeom prst="rect">
            <a:avLst/>
          </a:prstGeom>
        </p:spPr>
      </p:pic>
      <p:pic>
        <p:nvPicPr>
          <p:cNvPr id="14" name="图形 13"/>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317690"/>
            <a:ext cx="1212652" cy="697847"/>
          </a:xfrm>
          <a:prstGeom prst="rect">
            <a:avLst/>
          </a:prstGeom>
        </p:spPr>
      </p:pic>
      <p:pic>
        <p:nvPicPr>
          <p:cNvPr id="26" name="图形 25"/>
          <p:cNvPicPr>
            <a:picLocks noChangeAspect="1"/>
          </p:cNvPicPr>
          <p:nvPr/>
        </p:nvPicPr>
        <p:blipFill>
          <a:blip r:embed="rId16">
            <a:extLst>
              <a:ext uri="{96DAC541-7B7A-43D3-8B79-37D633B846F1}">
                <asvg:svgBlip xmlns:asvg="http://schemas.microsoft.com/office/drawing/2016/SVG/main" r:embed="rId17"/>
              </a:ext>
            </a:extLst>
          </a:blip>
          <a:srcRect b="3493"/>
          <a:stretch>
            <a:fillRect/>
          </a:stretch>
        </p:blipFill>
        <p:spPr>
          <a:xfrm>
            <a:off x="8743950" y="4853260"/>
            <a:ext cx="3448050" cy="200474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pic>
        <p:nvPicPr>
          <p:cNvPr id="17" name="图形 16"/>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10761" y="5553258"/>
            <a:ext cx="2263036" cy="1111666"/>
          </a:xfrm>
          <a:prstGeom prst="rect">
            <a:avLst/>
          </a:prstGeom>
        </p:spPr>
      </p:pic>
      <p:pic>
        <p:nvPicPr>
          <p:cNvPr id="18" name="图形 17"/>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604913" y="4580606"/>
            <a:ext cx="1497923" cy="862012"/>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rgbClr val="F7F7F7"/>
        </a:solidFill>
        <a:effectLst/>
      </p:bgPr>
    </p:bg>
    <p:spTree>
      <p:nvGrpSpPr>
        <p:cNvPr id="1" name=""/>
        <p:cNvGrpSpPr/>
        <p:nvPr/>
      </p:nvGrpSpPr>
      <p:grpSpPr>
        <a:xfrm>
          <a:off x="0" y="0"/>
          <a:ext cx="0" cy="0"/>
          <a:chOff x="0" y="0"/>
          <a:chExt cx="0" cy="0"/>
        </a:xfrm>
      </p:grpSpPr>
      <p:pic>
        <p:nvPicPr>
          <p:cNvPr id="24" name="图形 23"/>
          <p:cNvPicPr>
            <a:picLocks noChangeAspect="1"/>
          </p:cNvPicPr>
          <p:nvPr/>
        </p:nvPicPr>
        <p:blipFill>
          <a:blip r:embed="rId2">
            <a:extLst>
              <a:ext uri="{96DAC541-7B7A-43D3-8B79-37D633B846F1}">
                <asvg:svgBlip xmlns:asvg="http://schemas.microsoft.com/office/drawing/2016/SVG/main" r:embed="rId3"/>
              </a:ext>
            </a:extLst>
          </a:blip>
          <a:srcRect t="4157"/>
          <a:stretch>
            <a:fillRect/>
          </a:stretch>
        </p:blipFill>
        <p:spPr>
          <a:xfrm>
            <a:off x="0" y="0"/>
            <a:ext cx="1957522" cy="1130300"/>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26" name="图形 25"/>
          <p:cNvPicPr>
            <a:picLocks noChangeAspect="1"/>
          </p:cNvPicPr>
          <p:nvPr/>
        </p:nvPicPr>
        <p:blipFill>
          <a:blip r:embed="rId4">
            <a:extLst>
              <a:ext uri="{96DAC541-7B7A-43D3-8B79-37D633B846F1}">
                <asvg:svgBlip xmlns:asvg="http://schemas.microsoft.com/office/drawing/2016/SVG/main" r:embed="rId5"/>
              </a:ext>
            </a:extLst>
          </a:blip>
          <a:srcRect b="3493"/>
          <a:stretch>
            <a:fillRect/>
          </a:stretch>
        </p:blipFill>
        <p:spPr>
          <a:xfrm>
            <a:off x="10029508" y="5600700"/>
            <a:ext cx="2162492" cy="125730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F7F7F7"/>
        </a:solidFill>
        <a:effectLst/>
      </p:bgPr>
    </p:bg>
    <p:spTree>
      <p:nvGrpSpPr>
        <p:cNvPr id="1" name=""/>
        <p:cNvGrpSpPr/>
        <p:nvPr/>
      </p:nvGrpSpPr>
      <p:grpSpPr>
        <a:xfrm>
          <a:off x="0" y="0"/>
          <a:ext cx="0" cy="0"/>
          <a:chOff x="0" y="0"/>
          <a:chExt cx="0" cy="0"/>
        </a:xfrm>
      </p:grpSpPr>
      <p:pic>
        <p:nvPicPr>
          <p:cNvPr id="20" name="图形 19"/>
          <p:cNvPicPr>
            <a:picLocks noChangeAspect="1"/>
          </p:cNvPicPr>
          <p:nvPr/>
        </p:nvPicPr>
        <p:blipFill>
          <a:blip r:embed="rId2">
            <a:extLst>
              <a:ext uri="{96DAC541-7B7A-43D3-8B79-37D633B846F1}">
                <asvg:svgBlip xmlns:asvg="http://schemas.microsoft.com/office/drawing/2016/SVG/main" r:embed="rId3"/>
              </a:ext>
            </a:extLst>
          </a:blip>
          <a:srcRect t="1621"/>
          <a:stretch>
            <a:fillRect/>
          </a:stretch>
        </p:blipFill>
        <p:spPr>
          <a:xfrm>
            <a:off x="1251330" y="0"/>
            <a:ext cx="4644687" cy="1069197"/>
          </a:xfrm>
          <a:custGeom>
            <a:avLst/>
            <a:gdLst>
              <a:gd name="connsiteX0" fmla="*/ 0 w 4644687"/>
              <a:gd name="connsiteY0" fmla="*/ 0 h 1069197"/>
              <a:gd name="connsiteX1" fmla="*/ 4644687 w 4644687"/>
              <a:gd name="connsiteY1" fmla="*/ 0 h 1069197"/>
              <a:gd name="connsiteX2" fmla="*/ 4644687 w 4644687"/>
              <a:gd name="connsiteY2" fmla="*/ 1069197 h 1069197"/>
              <a:gd name="connsiteX3" fmla="*/ 0 w 4644687"/>
              <a:gd name="connsiteY3" fmla="*/ 1069197 h 1069197"/>
            </a:gdLst>
            <a:ahLst/>
            <a:cxnLst>
              <a:cxn ang="0">
                <a:pos x="connsiteX0" y="connsiteY0"/>
              </a:cxn>
              <a:cxn ang="0">
                <a:pos x="connsiteX1" y="connsiteY1"/>
              </a:cxn>
              <a:cxn ang="0">
                <a:pos x="connsiteX2" y="connsiteY2"/>
              </a:cxn>
              <a:cxn ang="0">
                <a:pos x="connsiteX3" y="connsiteY3"/>
              </a:cxn>
            </a:cxnLst>
            <a:rect l="l" t="t" r="r" b="b"/>
            <a:pathLst>
              <a:path w="4644687" h="1069197">
                <a:moveTo>
                  <a:pt x="0" y="0"/>
                </a:moveTo>
                <a:lnTo>
                  <a:pt x="4644687" y="0"/>
                </a:lnTo>
                <a:lnTo>
                  <a:pt x="4644687" y="1069197"/>
                </a:lnTo>
                <a:lnTo>
                  <a:pt x="0" y="1069197"/>
                </a:lnTo>
                <a:close/>
              </a:path>
            </a:pathLst>
          </a:custGeom>
        </p:spPr>
      </p:pic>
      <p:pic>
        <p:nvPicPr>
          <p:cNvPr id="22" name="图形 21"/>
          <p:cNvPicPr>
            <a:picLocks noChangeAspect="1"/>
          </p:cNvPicPr>
          <p:nvPr/>
        </p:nvPicPr>
        <p:blipFill>
          <a:blip r:embed="rId4">
            <a:extLst>
              <a:ext uri="{96DAC541-7B7A-43D3-8B79-37D633B846F1}">
                <asvg:svgBlip xmlns:asvg="http://schemas.microsoft.com/office/drawing/2016/SVG/main" r:embed="rId5"/>
              </a:ext>
            </a:extLst>
          </a:blip>
          <a:srcRect t="3780"/>
          <a:stretch>
            <a:fillRect/>
          </a:stretch>
        </p:blipFill>
        <p:spPr>
          <a:xfrm>
            <a:off x="0" y="1"/>
            <a:ext cx="4595691" cy="2667001"/>
          </a:xfrm>
          <a:custGeom>
            <a:avLst/>
            <a:gdLst>
              <a:gd name="connsiteX0" fmla="*/ 0 w 4595691"/>
              <a:gd name="connsiteY0" fmla="*/ 0 h 2667001"/>
              <a:gd name="connsiteX1" fmla="*/ 4595691 w 4595691"/>
              <a:gd name="connsiteY1" fmla="*/ 0 h 2667001"/>
              <a:gd name="connsiteX2" fmla="*/ 4595691 w 4595691"/>
              <a:gd name="connsiteY2" fmla="*/ 2667001 h 2667001"/>
              <a:gd name="connsiteX3" fmla="*/ 0 w 4595691"/>
              <a:gd name="connsiteY3" fmla="*/ 2667001 h 2667001"/>
            </a:gdLst>
            <a:ahLst/>
            <a:cxnLst>
              <a:cxn ang="0">
                <a:pos x="connsiteX0" y="connsiteY0"/>
              </a:cxn>
              <a:cxn ang="0">
                <a:pos x="connsiteX1" y="connsiteY1"/>
              </a:cxn>
              <a:cxn ang="0">
                <a:pos x="connsiteX2" y="connsiteY2"/>
              </a:cxn>
              <a:cxn ang="0">
                <a:pos x="connsiteX3" y="connsiteY3"/>
              </a:cxn>
            </a:cxnLst>
            <a:rect l="l" t="t" r="r" b="b"/>
            <a:pathLst>
              <a:path w="4595691" h="2667001">
                <a:moveTo>
                  <a:pt x="0" y="0"/>
                </a:moveTo>
                <a:lnTo>
                  <a:pt x="4595691" y="0"/>
                </a:lnTo>
                <a:lnTo>
                  <a:pt x="4595691" y="2667001"/>
                </a:lnTo>
                <a:lnTo>
                  <a:pt x="0" y="2667001"/>
                </a:lnTo>
                <a:close/>
              </a:path>
            </a:pathLst>
          </a:custGeom>
        </p:spPr>
      </p:pic>
      <p:pic>
        <p:nvPicPr>
          <p:cNvPr id="24" name="图形 23"/>
          <p:cNvPicPr>
            <a:picLocks noChangeAspect="1"/>
          </p:cNvPicPr>
          <p:nvPr/>
        </p:nvPicPr>
        <p:blipFill>
          <a:blip r:embed="rId6">
            <a:extLst>
              <a:ext uri="{96DAC541-7B7A-43D3-8B79-37D633B846F1}">
                <asvg:svgBlip xmlns:asvg="http://schemas.microsoft.com/office/drawing/2016/SVG/main" r:embed="rId7"/>
              </a:ext>
            </a:extLst>
          </a:blip>
          <a:srcRect t="4157"/>
          <a:stretch>
            <a:fillRect/>
          </a:stretch>
        </p:blipFill>
        <p:spPr>
          <a:xfrm>
            <a:off x="0" y="0"/>
            <a:ext cx="2791388" cy="1611786"/>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11" name="图形 10"/>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3327" y="191349"/>
            <a:ext cx="2116421" cy="1039645"/>
          </a:xfrm>
          <a:prstGeom prst="rect">
            <a:avLst/>
          </a:prstGeom>
        </p:spPr>
      </p:pic>
      <p:pic>
        <p:nvPicPr>
          <p:cNvPr id="12" name="图形 1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6322" y="1603614"/>
            <a:ext cx="2076026" cy="1019803"/>
          </a:xfrm>
          <a:prstGeom prst="rect">
            <a:avLst/>
          </a:prstGeom>
        </p:spPr>
      </p:pic>
      <p:pic>
        <p:nvPicPr>
          <p:cNvPr id="13" name="图形 12"/>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84156" y="-17614"/>
            <a:ext cx="1201212" cy="629206"/>
          </a:xfrm>
          <a:prstGeom prst="rect">
            <a:avLst/>
          </a:prstGeom>
        </p:spPr>
      </p:pic>
      <p:pic>
        <p:nvPicPr>
          <p:cNvPr id="14" name="图形 13"/>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317690"/>
            <a:ext cx="1212652" cy="697847"/>
          </a:xfrm>
          <a:prstGeom prst="rect">
            <a:avLst/>
          </a:prstGeom>
        </p:spPr>
      </p:pic>
      <p:pic>
        <p:nvPicPr>
          <p:cNvPr id="26" name="图形 25"/>
          <p:cNvPicPr>
            <a:picLocks noChangeAspect="1"/>
          </p:cNvPicPr>
          <p:nvPr/>
        </p:nvPicPr>
        <p:blipFill>
          <a:blip r:embed="rId16">
            <a:extLst>
              <a:ext uri="{96DAC541-7B7A-43D3-8B79-37D633B846F1}">
                <asvg:svgBlip xmlns:asvg="http://schemas.microsoft.com/office/drawing/2016/SVG/main" r:embed="rId17"/>
              </a:ext>
            </a:extLst>
          </a:blip>
          <a:srcRect b="3493"/>
          <a:stretch>
            <a:fillRect/>
          </a:stretch>
        </p:blipFill>
        <p:spPr>
          <a:xfrm>
            <a:off x="8743950" y="4853260"/>
            <a:ext cx="3448050" cy="200474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pic>
        <p:nvPicPr>
          <p:cNvPr id="17" name="图形 16"/>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10761" y="5553258"/>
            <a:ext cx="2263036" cy="1111666"/>
          </a:xfrm>
          <a:prstGeom prst="rect">
            <a:avLst/>
          </a:prstGeom>
        </p:spPr>
      </p:pic>
      <p:pic>
        <p:nvPicPr>
          <p:cNvPr id="18" name="图形 17"/>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604913" y="4580606"/>
            <a:ext cx="1497923" cy="862012"/>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rgbClr val="F7F7F7"/>
        </a:solidFill>
        <a:effectLst/>
      </p:bgPr>
    </p:bg>
    <p:spTree>
      <p:nvGrpSpPr>
        <p:cNvPr id="1" name=""/>
        <p:cNvGrpSpPr/>
        <p:nvPr/>
      </p:nvGrpSpPr>
      <p:grpSpPr>
        <a:xfrm>
          <a:off x="0" y="0"/>
          <a:ext cx="0" cy="0"/>
          <a:chOff x="0" y="0"/>
          <a:chExt cx="0" cy="0"/>
        </a:xfrm>
      </p:grpSpPr>
      <p:pic>
        <p:nvPicPr>
          <p:cNvPr id="24" name="图形 23"/>
          <p:cNvPicPr>
            <a:picLocks noChangeAspect="1"/>
          </p:cNvPicPr>
          <p:nvPr/>
        </p:nvPicPr>
        <p:blipFill>
          <a:blip r:embed="rId2">
            <a:extLst>
              <a:ext uri="{96DAC541-7B7A-43D3-8B79-37D633B846F1}">
                <asvg:svgBlip xmlns:asvg="http://schemas.microsoft.com/office/drawing/2016/SVG/main" r:embed="rId3"/>
              </a:ext>
            </a:extLst>
          </a:blip>
          <a:srcRect t="4157"/>
          <a:stretch>
            <a:fillRect/>
          </a:stretch>
        </p:blipFill>
        <p:spPr>
          <a:xfrm>
            <a:off x="0" y="0"/>
            <a:ext cx="1957522" cy="1130300"/>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26" name="图形 25"/>
          <p:cNvPicPr>
            <a:picLocks noChangeAspect="1"/>
          </p:cNvPicPr>
          <p:nvPr/>
        </p:nvPicPr>
        <p:blipFill>
          <a:blip r:embed="rId4">
            <a:extLst>
              <a:ext uri="{96DAC541-7B7A-43D3-8B79-37D633B846F1}">
                <asvg:svgBlip xmlns:asvg="http://schemas.microsoft.com/office/drawing/2016/SVG/main" r:embed="rId5"/>
              </a:ext>
            </a:extLst>
          </a:blip>
          <a:srcRect b="3493"/>
          <a:stretch>
            <a:fillRect/>
          </a:stretch>
        </p:blipFill>
        <p:spPr>
          <a:xfrm>
            <a:off x="10029508" y="5600700"/>
            <a:ext cx="2162492" cy="125730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F7F7F7"/>
        </a:solidFill>
        <a:effectLst/>
      </p:bgPr>
    </p:bg>
    <p:spTree>
      <p:nvGrpSpPr>
        <p:cNvPr id="1" name=""/>
        <p:cNvGrpSpPr/>
        <p:nvPr/>
      </p:nvGrpSpPr>
      <p:grpSpPr>
        <a:xfrm>
          <a:off x="0" y="0"/>
          <a:ext cx="0" cy="0"/>
          <a:chOff x="0" y="0"/>
          <a:chExt cx="0" cy="0"/>
        </a:xfrm>
      </p:grpSpPr>
      <p:pic>
        <p:nvPicPr>
          <p:cNvPr id="20" name="图形 19"/>
          <p:cNvPicPr>
            <a:picLocks noChangeAspect="1"/>
          </p:cNvPicPr>
          <p:nvPr/>
        </p:nvPicPr>
        <p:blipFill>
          <a:blip r:embed="rId2">
            <a:extLst>
              <a:ext uri="{96DAC541-7B7A-43D3-8B79-37D633B846F1}">
                <asvg:svgBlip xmlns:asvg="http://schemas.microsoft.com/office/drawing/2016/SVG/main" r:embed="rId3"/>
              </a:ext>
            </a:extLst>
          </a:blip>
          <a:srcRect t="1621"/>
          <a:stretch>
            <a:fillRect/>
          </a:stretch>
        </p:blipFill>
        <p:spPr>
          <a:xfrm>
            <a:off x="1251330" y="0"/>
            <a:ext cx="4644687" cy="1069197"/>
          </a:xfrm>
          <a:custGeom>
            <a:avLst/>
            <a:gdLst>
              <a:gd name="connsiteX0" fmla="*/ 0 w 4644687"/>
              <a:gd name="connsiteY0" fmla="*/ 0 h 1069197"/>
              <a:gd name="connsiteX1" fmla="*/ 4644687 w 4644687"/>
              <a:gd name="connsiteY1" fmla="*/ 0 h 1069197"/>
              <a:gd name="connsiteX2" fmla="*/ 4644687 w 4644687"/>
              <a:gd name="connsiteY2" fmla="*/ 1069197 h 1069197"/>
              <a:gd name="connsiteX3" fmla="*/ 0 w 4644687"/>
              <a:gd name="connsiteY3" fmla="*/ 1069197 h 1069197"/>
            </a:gdLst>
            <a:ahLst/>
            <a:cxnLst>
              <a:cxn ang="0">
                <a:pos x="connsiteX0" y="connsiteY0"/>
              </a:cxn>
              <a:cxn ang="0">
                <a:pos x="connsiteX1" y="connsiteY1"/>
              </a:cxn>
              <a:cxn ang="0">
                <a:pos x="connsiteX2" y="connsiteY2"/>
              </a:cxn>
              <a:cxn ang="0">
                <a:pos x="connsiteX3" y="connsiteY3"/>
              </a:cxn>
            </a:cxnLst>
            <a:rect l="l" t="t" r="r" b="b"/>
            <a:pathLst>
              <a:path w="4644687" h="1069197">
                <a:moveTo>
                  <a:pt x="0" y="0"/>
                </a:moveTo>
                <a:lnTo>
                  <a:pt x="4644687" y="0"/>
                </a:lnTo>
                <a:lnTo>
                  <a:pt x="4644687" y="1069197"/>
                </a:lnTo>
                <a:lnTo>
                  <a:pt x="0" y="1069197"/>
                </a:lnTo>
                <a:close/>
              </a:path>
            </a:pathLst>
          </a:custGeom>
        </p:spPr>
      </p:pic>
      <p:pic>
        <p:nvPicPr>
          <p:cNvPr id="22" name="图形 21"/>
          <p:cNvPicPr>
            <a:picLocks noChangeAspect="1"/>
          </p:cNvPicPr>
          <p:nvPr/>
        </p:nvPicPr>
        <p:blipFill>
          <a:blip r:embed="rId4">
            <a:extLst>
              <a:ext uri="{96DAC541-7B7A-43D3-8B79-37D633B846F1}">
                <asvg:svgBlip xmlns:asvg="http://schemas.microsoft.com/office/drawing/2016/SVG/main" r:embed="rId5"/>
              </a:ext>
            </a:extLst>
          </a:blip>
          <a:srcRect t="3780"/>
          <a:stretch>
            <a:fillRect/>
          </a:stretch>
        </p:blipFill>
        <p:spPr>
          <a:xfrm>
            <a:off x="0" y="1"/>
            <a:ext cx="4595691" cy="2667001"/>
          </a:xfrm>
          <a:custGeom>
            <a:avLst/>
            <a:gdLst>
              <a:gd name="connsiteX0" fmla="*/ 0 w 4595691"/>
              <a:gd name="connsiteY0" fmla="*/ 0 h 2667001"/>
              <a:gd name="connsiteX1" fmla="*/ 4595691 w 4595691"/>
              <a:gd name="connsiteY1" fmla="*/ 0 h 2667001"/>
              <a:gd name="connsiteX2" fmla="*/ 4595691 w 4595691"/>
              <a:gd name="connsiteY2" fmla="*/ 2667001 h 2667001"/>
              <a:gd name="connsiteX3" fmla="*/ 0 w 4595691"/>
              <a:gd name="connsiteY3" fmla="*/ 2667001 h 2667001"/>
            </a:gdLst>
            <a:ahLst/>
            <a:cxnLst>
              <a:cxn ang="0">
                <a:pos x="connsiteX0" y="connsiteY0"/>
              </a:cxn>
              <a:cxn ang="0">
                <a:pos x="connsiteX1" y="connsiteY1"/>
              </a:cxn>
              <a:cxn ang="0">
                <a:pos x="connsiteX2" y="connsiteY2"/>
              </a:cxn>
              <a:cxn ang="0">
                <a:pos x="connsiteX3" y="connsiteY3"/>
              </a:cxn>
            </a:cxnLst>
            <a:rect l="l" t="t" r="r" b="b"/>
            <a:pathLst>
              <a:path w="4595691" h="2667001">
                <a:moveTo>
                  <a:pt x="0" y="0"/>
                </a:moveTo>
                <a:lnTo>
                  <a:pt x="4595691" y="0"/>
                </a:lnTo>
                <a:lnTo>
                  <a:pt x="4595691" y="2667001"/>
                </a:lnTo>
                <a:lnTo>
                  <a:pt x="0" y="2667001"/>
                </a:lnTo>
                <a:close/>
              </a:path>
            </a:pathLst>
          </a:custGeom>
        </p:spPr>
      </p:pic>
      <p:pic>
        <p:nvPicPr>
          <p:cNvPr id="24" name="图形 23"/>
          <p:cNvPicPr>
            <a:picLocks noChangeAspect="1"/>
          </p:cNvPicPr>
          <p:nvPr/>
        </p:nvPicPr>
        <p:blipFill>
          <a:blip r:embed="rId6">
            <a:extLst>
              <a:ext uri="{96DAC541-7B7A-43D3-8B79-37D633B846F1}">
                <asvg:svgBlip xmlns:asvg="http://schemas.microsoft.com/office/drawing/2016/SVG/main" r:embed="rId7"/>
              </a:ext>
            </a:extLst>
          </a:blip>
          <a:srcRect t="4157"/>
          <a:stretch>
            <a:fillRect/>
          </a:stretch>
        </p:blipFill>
        <p:spPr>
          <a:xfrm>
            <a:off x="0" y="0"/>
            <a:ext cx="2791388" cy="1611786"/>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11" name="图形 10"/>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3327" y="191349"/>
            <a:ext cx="2116421" cy="1039645"/>
          </a:xfrm>
          <a:prstGeom prst="rect">
            <a:avLst/>
          </a:prstGeom>
        </p:spPr>
      </p:pic>
      <p:pic>
        <p:nvPicPr>
          <p:cNvPr id="12" name="图形 1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6322" y="1603614"/>
            <a:ext cx="2076026" cy="1019803"/>
          </a:xfrm>
          <a:prstGeom prst="rect">
            <a:avLst/>
          </a:prstGeom>
        </p:spPr>
      </p:pic>
      <p:pic>
        <p:nvPicPr>
          <p:cNvPr id="13" name="图形 12"/>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84156" y="-17614"/>
            <a:ext cx="1201212" cy="629206"/>
          </a:xfrm>
          <a:prstGeom prst="rect">
            <a:avLst/>
          </a:prstGeom>
        </p:spPr>
      </p:pic>
      <p:pic>
        <p:nvPicPr>
          <p:cNvPr id="14" name="图形 13"/>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317690"/>
            <a:ext cx="1212652" cy="697847"/>
          </a:xfrm>
          <a:prstGeom prst="rect">
            <a:avLst/>
          </a:prstGeom>
        </p:spPr>
      </p:pic>
      <p:pic>
        <p:nvPicPr>
          <p:cNvPr id="26" name="图形 25"/>
          <p:cNvPicPr>
            <a:picLocks noChangeAspect="1"/>
          </p:cNvPicPr>
          <p:nvPr/>
        </p:nvPicPr>
        <p:blipFill>
          <a:blip r:embed="rId16">
            <a:extLst>
              <a:ext uri="{96DAC541-7B7A-43D3-8B79-37D633B846F1}">
                <asvg:svgBlip xmlns:asvg="http://schemas.microsoft.com/office/drawing/2016/SVG/main" r:embed="rId17"/>
              </a:ext>
            </a:extLst>
          </a:blip>
          <a:srcRect b="3493"/>
          <a:stretch>
            <a:fillRect/>
          </a:stretch>
        </p:blipFill>
        <p:spPr>
          <a:xfrm>
            <a:off x="8743950" y="4853260"/>
            <a:ext cx="3448050" cy="200474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pic>
        <p:nvPicPr>
          <p:cNvPr id="17" name="图形 16"/>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10761" y="5553258"/>
            <a:ext cx="2263036" cy="1111666"/>
          </a:xfrm>
          <a:prstGeom prst="rect">
            <a:avLst/>
          </a:prstGeom>
        </p:spPr>
      </p:pic>
      <p:pic>
        <p:nvPicPr>
          <p:cNvPr id="18" name="图形 17"/>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604913" y="4580606"/>
            <a:ext cx="1497923" cy="862012"/>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rgbClr val="F7F7F7"/>
        </a:solidFill>
        <a:effectLst/>
      </p:bgPr>
    </p:bg>
    <p:spTree>
      <p:nvGrpSpPr>
        <p:cNvPr id="1" name=""/>
        <p:cNvGrpSpPr/>
        <p:nvPr/>
      </p:nvGrpSpPr>
      <p:grpSpPr>
        <a:xfrm>
          <a:off x="0" y="0"/>
          <a:ext cx="0" cy="0"/>
          <a:chOff x="0" y="0"/>
          <a:chExt cx="0" cy="0"/>
        </a:xfrm>
      </p:grpSpPr>
      <p:pic>
        <p:nvPicPr>
          <p:cNvPr id="24" name="图形 23"/>
          <p:cNvPicPr>
            <a:picLocks noChangeAspect="1"/>
          </p:cNvPicPr>
          <p:nvPr/>
        </p:nvPicPr>
        <p:blipFill>
          <a:blip r:embed="rId2">
            <a:extLst>
              <a:ext uri="{96DAC541-7B7A-43D3-8B79-37D633B846F1}">
                <asvg:svgBlip xmlns:asvg="http://schemas.microsoft.com/office/drawing/2016/SVG/main" r:embed="rId3"/>
              </a:ext>
            </a:extLst>
          </a:blip>
          <a:srcRect t="4157"/>
          <a:stretch>
            <a:fillRect/>
          </a:stretch>
        </p:blipFill>
        <p:spPr>
          <a:xfrm>
            <a:off x="0" y="0"/>
            <a:ext cx="1957522" cy="1130300"/>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26" name="图形 25"/>
          <p:cNvPicPr>
            <a:picLocks noChangeAspect="1"/>
          </p:cNvPicPr>
          <p:nvPr/>
        </p:nvPicPr>
        <p:blipFill>
          <a:blip r:embed="rId4">
            <a:extLst>
              <a:ext uri="{96DAC541-7B7A-43D3-8B79-37D633B846F1}">
                <asvg:svgBlip xmlns:asvg="http://schemas.microsoft.com/office/drawing/2016/SVG/main" r:embed="rId5"/>
              </a:ext>
            </a:extLst>
          </a:blip>
          <a:srcRect b="3493"/>
          <a:stretch>
            <a:fillRect/>
          </a:stretch>
        </p:blipFill>
        <p:spPr>
          <a:xfrm>
            <a:off x="10029508" y="5600700"/>
            <a:ext cx="2162492" cy="125730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rgbClr val="F7F7F7"/>
        </a:solidFill>
        <a:effectLst/>
      </p:bgPr>
    </p:bg>
    <p:spTree>
      <p:nvGrpSpPr>
        <p:cNvPr id="1" name=""/>
        <p:cNvGrpSpPr/>
        <p:nvPr/>
      </p:nvGrpSpPr>
      <p:grpSpPr>
        <a:xfrm>
          <a:off x="0" y="0"/>
          <a:ext cx="0" cy="0"/>
          <a:chOff x="0" y="0"/>
          <a:chExt cx="0" cy="0"/>
        </a:xfrm>
      </p:grpSpPr>
      <p:pic>
        <p:nvPicPr>
          <p:cNvPr id="24" name="图形 23"/>
          <p:cNvPicPr>
            <a:picLocks noChangeAspect="1"/>
          </p:cNvPicPr>
          <p:nvPr/>
        </p:nvPicPr>
        <p:blipFill>
          <a:blip r:embed="rId2">
            <a:extLst>
              <a:ext uri="{96DAC541-7B7A-43D3-8B79-37D633B846F1}">
                <asvg:svgBlip xmlns:asvg="http://schemas.microsoft.com/office/drawing/2016/SVG/main" r:embed="rId3"/>
              </a:ext>
            </a:extLst>
          </a:blip>
          <a:srcRect t="4157"/>
          <a:stretch>
            <a:fillRect/>
          </a:stretch>
        </p:blipFill>
        <p:spPr>
          <a:xfrm>
            <a:off x="0" y="0"/>
            <a:ext cx="1957522" cy="1130300"/>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26" name="图形 25"/>
          <p:cNvPicPr>
            <a:picLocks noChangeAspect="1"/>
          </p:cNvPicPr>
          <p:nvPr/>
        </p:nvPicPr>
        <p:blipFill>
          <a:blip r:embed="rId4">
            <a:extLst>
              <a:ext uri="{96DAC541-7B7A-43D3-8B79-37D633B846F1}">
                <asvg:svgBlip xmlns:asvg="http://schemas.microsoft.com/office/drawing/2016/SVG/main" r:embed="rId5"/>
              </a:ext>
            </a:extLst>
          </a:blip>
          <a:srcRect b="3493"/>
          <a:stretch>
            <a:fillRect/>
          </a:stretch>
        </p:blipFill>
        <p:spPr>
          <a:xfrm>
            <a:off x="10029508" y="5600700"/>
            <a:ext cx="2162492" cy="125730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F7F7F7"/>
        </a:solidFill>
        <a:effectLst/>
      </p:bgPr>
    </p:bg>
    <p:spTree>
      <p:nvGrpSpPr>
        <p:cNvPr id="1" name=""/>
        <p:cNvGrpSpPr/>
        <p:nvPr/>
      </p:nvGrpSpPr>
      <p:grpSpPr>
        <a:xfrm>
          <a:off x="0" y="0"/>
          <a:ext cx="0" cy="0"/>
          <a:chOff x="0" y="0"/>
          <a:chExt cx="0" cy="0"/>
        </a:xfrm>
      </p:grpSpPr>
      <p:pic>
        <p:nvPicPr>
          <p:cNvPr id="20" name="图形 19"/>
          <p:cNvPicPr>
            <a:picLocks noChangeAspect="1"/>
          </p:cNvPicPr>
          <p:nvPr/>
        </p:nvPicPr>
        <p:blipFill>
          <a:blip r:embed="rId2">
            <a:extLst>
              <a:ext uri="{96DAC541-7B7A-43D3-8B79-37D633B846F1}">
                <asvg:svgBlip xmlns:asvg="http://schemas.microsoft.com/office/drawing/2016/SVG/main" r:embed="rId3"/>
              </a:ext>
            </a:extLst>
          </a:blip>
          <a:srcRect t="1621"/>
          <a:stretch>
            <a:fillRect/>
          </a:stretch>
        </p:blipFill>
        <p:spPr>
          <a:xfrm>
            <a:off x="1251330" y="0"/>
            <a:ext cx="4644687" cy="1069197"/>
          </a:xfrm>
          <a:custGeom>
            <a:avLst/>
            <a:gdLst>
              <a:gd name="connsiteX0" fmla="*/ 0 w 4644687"/>
              <a:gd name="connsiteY0" fmla="*/ 0 h 1069197"/>
              <a:gd name="connsiteX1" fmla="*/ 4644687 w 4644687"/>
              <a:gd name="connsiteY1" fmla="*/ 0 h 1069197"/>
              <a:gd name="connsiteX2" fmla="*/ 4644687 w 4644687"/>
              <a:gd name="connsiteY2" fmla="*/ 1069197 h 1069197"/>
              <a:gd name="connsiteX3" fmla="*/ 0 w 4644687"/>
              <a:gd name="connsiteY3" fmla="*/ 1069197 h 1069197"/>
            </a:gdLst>
            <a:ahLst/>
            <a:cxnLst>
              <a:cxn ang="0">
                <a:pos x="connsiteX0" y="connsiteY0"/>
              </a:cxn>
              <a:cxn ang="0">
                <a:pos x="connsiteX1" y="connsiteY1"/>
              </a:cxn>
              <a:cxn ang="0">
                <a:pos x="connsiteX2" y="connsiteY2"/>
              </a:cxn>
              <a:cxn ang="0">
                <a:pos x="connsiteX3" y="connsiteY3"/>
              </a:cxn>
            </a:cxnLst>
            <a:rect l="l" t="t" r="r" b="b"/>
            <a:pathLst>
              <a:path w="4644687" h="1069197">
                <a:moveTo>
                  <a:pt x="0" y="0"/>
                </a:moveTo>
                <a:lnTo>
                  <a:pt x="4644687" y="0"/>
                </a:lnTo>
                <a:lnTo>
                  <a:pt x="4644687" y="1069197"/>
                </a:lnTo>
                <a:lnTo>
                  <a:pt x="0" y="1069197"/>
                </a:lnTo>
                <a:close/>
              </a:path>
            </a:pathLst>
          </a:custGeom>
        </p:spPr>
      </p:pic>
      <p:pic>
        <p:nvPicPr>
          <p:cNvPr id="22" name="图形 21"/>
          <p:cNvPicPr>
            <a:picLocks noChangeAspect="1"/>
          </p:cNvPicPr>
          <p:nvPr/>
        </p:nvPicPr>
        <p:blipFill>
          <a:blip r:embed="rId4">
            <a:extLst>
              <a:ext uri="{96DAC541-7B7A-43D3-8B79-37D633B846F1}">
                <asvg:svgBlip xmlns:asvg="http://schemas.microsoft.com/office/drawing/2016/SVG/main" r:embed="rId5"/>
              </a:ext>
            </a:extLst>
          </a:blip>
          <a:srcRect t="3780"/>
          <a:stretch>
            <a:fillRect/>
          </a:stretch>
        </p:blipFill>
        <p:spPr>
          <a:xfrm>
            <a:off x="0" y="1"/>
            <a:ext cx="4595691" cy="2667001"/>
          </a:xfrm>
          <a:custGeom>
            <a:avLst/>
            <a:gdLst>
              <a:gd name="connsiteX0" fmla="*/ 0 w 4595691"/>
              <a:gd name="connsiteY0" fmla="*/ 0 h 2667001"/>
              <a:gd name="connsiteX1" fmla="*/ 4595691 w 4595691"/>
              <a:gd name="connsiteY1" fmla="*/ 0 h 2667001"/>
              <a:gd name="connsiteX2" fmla="*/ 4595691 w 4595691"/>
              <a:gd name="connsiteY2" fmla="*/ 2667001 h 2667001"/>
              <a:gd name="connsiteX3" fmla="*/ 0 w 4595691"/>
              <a:gd name="connsiteY3" fmla="*/ 2667001 h 2667001"/>
            </a:gdLst>
            <a:ahLst/>
            <a:cxnLst>
              <a:cxn ang="0">
                <a:pos x="connsiteX0" y="connsiteY0"/>
              </a:cxn>
              <a:cxn ang="0">
                <a:pos x="connsiteX1" y="connsiteY1"/>
              </a:cxn>
              <a:cxn ang="0">
                <a:pos x="connsiteX2" y="connsiteY2"/>
              </a:cxn>
              <a:cxn ang="0">
                <a:pos x="connsiteX3" y="connsiteY3"/>
              </a:cxn>
            </a:cxnLst>
            <a:rect l="l" t="t" r="r" b="b"/>
            <a:pathLst>
              <a:path w="4595691" h="2667001">
                <a:moveTo>
                  <a:pt x="0" y="0"/>
                </a:moveTo>
                <a:lnTo>
                  <a:pt x="4595691" y="0"/>
                </a:lnTo>
                <a:lnTo>
                  <a:pt x="4595691" y="2667001"/>
                </a:lnTo>
                <a:lnTo>
                  <a:pt x="0" y="2667001"/>
                </a:lnTo>
                <a:close/>
              </a:path>
            </a:pathLst>
          </a:custGeom>
        </p:spPr>
      </p:pic>
      <p:pic>
        <p:nvPicPr>
          <p:cNvPr id="24" name="图形 23"/>
          <p:cNvPicPr>
            <a:picLocks noChangeAspect="1"/>
          </p:cNvPicPr>
          <p:nvPr/>
        </p:nvPicPr>
        <p:blipFill>
          <a:blip r:embed="rId6">
            <a:extLst>
              <a:ext uri="{96DAC541-7B7A-43D3-8B79-37D633B846F1}">
                <asvg:svgBlip xmlns:asvg="http://schemas.microsoft.com/office/drawing/2016/SVG/main" r:embed="rId7"/>
              </a:ext>
            </a:extLst>
          </a:blip>
          <a:srcRect t="4157"/>
          <a:stretch>
            <a:fillRect/>
          </a:stretch>
        </p:blipFill>
        <p:spPr>
          <a:xfrm>
            <a:off x="0" y="0"/>
            <a:ext cx="2791388" cy="1611786"/>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11" name="图形 10"/>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3327" y="191349"/>
            <a:ext cx="2116421" cy="1039645"/>
          </a:xfrm>
          <a:prstGeom prst="rect">
            <a:avLst/>
          </a:prstGeom>
        </p:spPr>
      </p:pic>
      <p:pic>
        <p:nvPicPr>
          <p:cNvPr id="12" name="图形 1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6322" y="1603614"/>
            <a:ext cx="2076026" cy="1019803"/>
          </a:xfrm>
          <a:prstGeom prst="rect">
            <a:avLst/>
          </a:prstGeom>
        </p:spPr>
      </p:pic>
      <p:pic>
        <p:nvPicPr>
          <p:cNvPr id="13" name="图形 12"/>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84156" y="-17614"/>
            <a:ext cx="1201212" cy="629206"/>
          </a:xfrm>
          <a:prstGeom prst="rect">
            <a:avLst/>
          </a:prstGeom>
        </p:spPr>
      </p:pic>
      <p:pic>
        <p:nvPicPr>
          <p:cNvPr id="14" name="图形 13"/>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317690"/>
            <a:ext cx="1212652" cy="697847"/>
          </a:xfrm>
          <a:prstGeom prst="rect">
            <a:avLst/>
          </a:prstGeom>
        </p:spPr>
      </p:pic>
      <p:pic>
        <p:nvPicPr>
          <p:cNvPr id="26" name="图形 25"/>
          <p:cNvPicPr>
            <a:picLocks noChangeAspect="1"/>
          </p:cNvPicPr>
          <p:nvPr/>
        </p:nvPicPr>
        <p:blipFill>
          <a:blip r:embed="rId16">
            <a:extLst>
              <a:ext uri="{96DAC541-7B7A-43D3-8B79-37D633B846F1}">
                <asvg:svgBlip xmlns:asvg="http://schemas.microsoft.com/office/drawing/2016/SVG/main" r:embed="rId17"/>
              </a:ext>
            </a:extLst>
          </a:blip>
          <a:srcRect b="3493"/>
          <a:stretch>
            <a:fillRect/>
          </a:stretch>
        </p:blipFill>
        <p:spPr>
          <a:xfrm>
            <a:off x="8743950" y="4853260"/>
            <a:ext cx="3448050" cy="200474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pic>
        <p:nvPicPr>
          <p:cNvPr id="17" name="图形 16"/>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10761" y="5553258"/>
            <a:ext cx="2263036" cy="1111666"/>
          </a:xfrm>
          <a:prstGeom prst="rect">
            <a:avLst/>
          </a:prstGeom>
        </p:spPr>
      </p:pic>
      <p:pic>
        <p:nvPicPr>
          <p:cNvPr id="18" name="图形 17"/>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604913" y="4580606"/>
            <a:ext cx="1497923" cy="862012"/>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rgbClr val="F7F7F7"/>
        </a:solidFill>
        <a:effectLst/>
      </p:bgPr>
    </p:bg>
    <p:spTree>
      <p:nvGrpSpPr>
        <p:cNvPr id="1" name=""/>
        <p:cNvGrpSpPr/>
        <p:nvPr/>
      </p:nvGrpSpPr>
      <p:grpSpPr>
        <a:xfrm>
          <a:off x="0" y="0"/>
          <a:ext cx="0" cy="0"/>
          <a:chOff x="0" y="0"/>
          <a:chExt cx="0" cy="0"/>
        </a:xfrm>
      </p:grpSpPr>
      <p:pic>
        <p:nvPicPr>
          <p:cNvPr id="24" name="图形 23"/>
          <p:cNvPicPr>
            <a:picLocks noChangeAspect="1"/>
          </p:cNvPicPr>
          <p:nvPr/>
        </p:nvPicPr>
        <p:blipFill>
          <a:blip r:embed="rId2">
            <a:extLst>
              <a:ext uri="{96DAC541-7B7A-43D3-8B79-37D633B846F1}">
                <asvg:svgBlip xmlns:asvg="http://schemas.microsoft.com/office/drawing/2016/SVG/main" r:embed="rId3"/>
              </a:ext>
            </a:extLst>
          </a:blip>
          <a:srcRect t="4157"/>
          <a:stretch>
            <a:fillRect/>
          </a:stretch>
        </p:blipFill>
        <p:spPr>
          <a:xfrm>
            <a:off x="0" y="0"/>
            <a:ext cx="1957522" cy="1130300"/>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26" name="图形 25"/>
          <p:cNvPicPr>
            <a:picLocks noChangeAspect="1"/>
          </p:cNvPicPr>
          <p:nvPr/>
        </p:nvPicPr>
        <p:blipFill>
          <a:blip r:embed="rId4">
            <a:extLst>
              <a:ext uri="{96DAC541-7B7A-43D3-8B79-37D633B846F1}">
                <asvg:svgBlip xmlns:asvg="http://schemas.microsoft.com/office/drawing/2016/SVG/main" r:embed="rId5"/>
              </a:ext>
            </a:extLst>
          </a:blip>
          <a:srcRect b="3493"/>
          <a:stretch>
            <a:fillRect/>
          </a:stretch>
        </p:blipFill>
        <p:spPr>
          <a:xfrm>
            <a:off x="10029508" y="5600700"/>
            <a:ext cx="2162492" cy="125730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F7F7F7"/>
        </a:solidFill>
        <a:effectLst/>
      </p:bgPr>
    </p:bg>
    <p:spTree>
      <p:nvGrpSpPr>
        <p:cNvPr id="1" name=""/>
        <p:cNvGrpSpPr/>
        <p:nvPr/>
      </p:nvGrpSpPr>
      <p:grpSpPr>
        <a:xfrm>
          <a:off x="0" y="0"/>
          <a:ext cx="0" cy="0"/>
          <a:chOff x="0" y="0"/>
          <a:chExt cx="0" cy="0"/>
        </a:xfrm>
      </p:grpSpPr>
      <p:pic>
        <p:nvPicPr>
          <p:cNvPr id="20" name="图形 19"/>
          <p:cNvPicPr>
            <a:picLocks noChangeAspect="1"/>
          </p:cNvPicPr>
          <p:nvPr/>
        </p:nvPicPr>
        <p:blipFill>
          <a:blip r:embed="rId2">
            <a:extLst>
              <a:ext uri="{96DAC541-7B7A-43D3-8B79-37D633B846F1}">
                <asvg:svgBlip xmlns:asvg="http://schemas.microsoft.com/office/drawing/2016/SVG/main" r:embed="rId3"/>
              </a:ext>
            </a:extLst>
          </a:blip>
          <a:srcRect t="1621"/>
          <a:stretch>
            <a:fillRect/>
          </a:stretch>
        </p:blipFill>
        <p:spPr>
          <a:xfrm>
            <a:off x="1251330" y="0"/>
            <a:ext cx="4644687" cy="1069197"/>
          </a:xfrm>
          <a:custGeom>
            <a:avLst/>
            <a:gdLst>
              <a:gd name="connsiteX0" fmla="*/ 0 w 4644687"/>
              <a:gd name="connsiteY0" fmla="*/ 0 h 1069197"/>
              <a:gd name="connsiteX1" fmla="*/ 4644687 w 4644687"/>
              <a:gd name="connsiteY1" fmla="*/ 0 h 1069197"/>
              <a:gd name="connsiteX2" fmla="*/ 4644687 w 4644687"/>
              <a:gd name="connsiteY2" fmla="*/ 1069197 h 1069197"/>
              <a:gd name="connsiteX3" fmla="*/ 0 w 4644687"/>
              <a:gd name="connsiteY3" fmla="*/ 1069197 h 1069197"/>
            </a:gdLst>
            <a:ahLst/>
            <a:cxnLst>
              <a:cxn ang="0">
                <a:pos x="connsiteX0" y="connsiteY0"/>
              </a:cxn>
              <a:cxn ang="0">
                <a:pos x="connsiteX1" y="connsiteY1"/>
              </a:cxn>
              <a:cxn ang="0">
                <a:pos x="connsiteX2" y="connsiteY2"/>
              </a:cxn>
              <a:cxn ang="0">
                <a:pos x="connsiteX3" y="connsiteY3"/>
              </a:cxn>
            </a:cxnLst>
            <a:rect l="l" t="t" r="r" b="b"/>
            <a:pathLst>
              <a:path w="4644687" h="1069197">
                <a:moveTo>
                  <a:pt x="0" y="0"/>
                </a:moveTo>
                <a:lnTo>
                  <a:pt x="4644687" y="0"/>
                </a:lnTo>
                <a:lnTo>
                  <a:pt x="4644687" y="1069197"/>
                </a:lnTo>
                <a:lnTo>
                  <a:pt x="0" y="1069197"/>
                </a:lnTo>
                <a:close/>
              </a:path>
            </a:pathLst>
          </a:custGeom>
        </p:spPr>
      </p:pic>
      <p:pic>
        <p:nvPicPr>
          <p:cNvPr id="22" name="图形 21"/>
          <p:cNvPicPr>
            <a:picLocks noChangeAspect="1"/>
          </p:cNvPicPr>
          <p:nvPr/>
        </p:nvPicPr>
        <p:blipFill>
          <a:blip r:embed="rId4">
            <a:extLst>
              <a:ext uri="{96DAC541-7B7A-43D3-8B79-37D633B846F1}">
                <asvg:svgBlip xmlns:asvg="http://schemas.microsoft.com/office/drawing/2016/SVG/main" r:embed="rId5"/>
              </a:ext>
            </a:extLst>
          </a:blip>
          <a:srcRect t="3780"/>
          <a:stretch>
            <a:fillRect/>
          </a:stretch>
        </p:blipFill>
        <p:spPr>
          <a:xfrm>
            <a:off x="0" y="1"/>
            <a:ext cx="4595691" cy="2667001"/>
          </a:xfrm>
          <a:custGeom>
            <a:avLst/>
            <a:gdLst>
              <a:gd name="connsiteX0" fmla="*/ 0 w 4595691"/>
              <a:gd name="connsiteY0" fmla="*/ 0 h 2667001"/>
              <a:gd name="connsiteX1" fmla="*/ 4595691 w 4595691"/>
              <a:gd name="connsiteY1" fmla="*/ 0 h 2667001"/>
              <a:gd name="connsiteX2" fmla="*/ 4595691 w 4595691"/>
              <a:gd name="connsiteY2" fmla="*/ 2667001 h 2667001"/>
              <a:gd name="connsiteX3" fmla="*/ 0 w 4595691"/>
              <a:gd name="connsiteY3" fmla="*/ 2667001 h 2667001"/>
            </a:gdLst>
            <a:ahLst/>
            <a:cxnLst>
              <a:cxn ang="0">
                <a:pos x="connsiteX0" y="connsiteY0"/>
              </a:cxn>
              <a:cxn ang="0">
                <a:pos x="connsiteX1" y="connsiteY1"/>
              </a:cxn>
              <a:cxn ang="0">
                <a:pos x="connsiteX2" y="connsiteY2"/>
              </a:cxn>
              <a:cxn ang="0">
                <a:pos x="connsiteX3" y="connsiteY3"/>
              </a:cxn>
            </a:cxnLst>
            <a:rect l="l" t="t" r="r" b="b"/>
            <a:pathLst>
              <a:path w="4595691" h="2667001">
                <a:moveTo>
                  <a:pt x="0" y="0"/>
                </a:moveTo>
                <a:lnTo>
                  <a:pt x="4595691" y="0"/>
                </a:lnTo>
                <a:lnTo>
                  <a:pt x="4595691" y="2667001"/>
                </a:lnTo>
                <a:lnTo>
                  <a:pt x="0" y="2667001"/>
                </a:lnTo>
                <a:close/>
              </a:path>
            </a:pathLst>
          </a:custGeom>
        </p:spPr>
      </p:pic>
      <p:pic>
        <p:nvPicPr>
          <p:cNvPr id="24" name="图形 23"/>
          <p:cNvPicPr>
            <a:picLocks noChangeAspect="1"/>
          </p:cNvPicPr>
          <p:nvPr/>
        </p:nvPicPr>
        <p:blipFill>
          <a:blip r:embed="rId6">
            <a:extLst>
              <a:ext uri="{96DAC541-7B7A-43D3-8B79-37D633B846F1}">
                <asvg:svgBlip xmlns:asvg="http://schemas.microsoft.com/office/drawing/2016/SVG/main" r:embed="rId7"/>
              </a:ext>
            </a:extLst>
          </a:blip>
          <a:srcRect t="4157"/>
          <a:stretch>
            <a:fillRect/>
          </a:stretch>
        </p:blipFill>
        <p:spPr>
          <a:xfrm>
            <a:off x="0" y="0"/>
            <a:ext cx="2791388" cy="1611786"/>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11" name="图形 10"/>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3327" y="191349"/>
            <a:ext cx="2116421" cy="1039645"/>
          </a:xfrm>
          <a:prstGeom prst="rect">
            <a:avLst/>
          </a:prstGeom>
        </p:spPr>
      </p:pic>
      <p:pic>
        <p:nvPicPr>
          <p:cNvPr id="12" name="图形 1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6322" y="1603614"/>
            <a:ext cx="2076026" cy="1019803"/>
          </a:xfrm>
          <a:prstGeom prst="rect">
            <a:avLst/>
          </a:prstGeom>
        </p:spPr>
      </p:pic>
      <p:pic>
        <p:nvPicPr>
          <p:cNvPr id="13" name="图形 12"/>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84156" y="-17614"/>
            <a:ext cx="1201212" cy="629206"/>
          </a:xfrm>
          <a:prstGeom prst="rect">
            <a:avLst/>
          </a:prstGeom>
        </p:spPr>
      </p:pic>
      <p:pic>
        <p:nvPicPr>
          <p:cNvPr id="14" name="图形 13"/>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317690"/>
            <a:ext cx="1212652" cy="697847"/>
          </a:xfrm>
          <a:prstGeom prst="rect">
            <a:avLst/>
          </a:prstGeom>
        </p:spPr>
      </p:pic>
      <p:pic>
        <p:nvPicPr>
          <p:cNvPr id="26" name="图形 25"/>
          <p:cNvPicPr>
            <a:picLocks noChangeAspect="1"/>
          </p:cNvPicPr>
          <p:nvPr/>
        </p:nvPicPr>
        <p:blipFill>
          <a:blip r:embed="rId16">
            <a:extLst>
              <a:ext uri="{96DAC541-7B7A-43D3-8B79-37D633B846F1}">
                <asvg:svgBlip xmlns:asvg="http://schemas.microsoft.com/office/drawing/2016/SVG/main" r:embed="rId17"/>
              </a:ext>
            </a:extLst>
          </a:blip>
          <a:srcRect b="3493"/>
          <a:stretch>
            <a:fillRect/>
          </a:stretch>
        </p:blipFill>
        <p:spPr>
          <a:xfrm>
            <a:off x="8743950" y="4853260"/>
            <a:ext cx="3448050" cy="200474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pic>
        <p:nvPicPr>
          <p:cNvPr id="17" name="图形 16"/>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10761" y="5553258"/>
            <a:ext cx="2263036" cy="1111666"/>
          </a:xfrm>
          <a:prstGeom prst="rect">
            <a:avLst/>
          </a:prstGeom>
        </p:spPr>
      </p:pic>
      <p:pic>
        <p:nvPicPr>
          <p:cNvPr id="18" name="图形 17"/>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604913" y="4580606"/>
            <a:ext cx="1497923" cy="862012"/>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rgbClr val="F7F7F7"/>
        </a:solidFill>
        <a:effectLst/>
      </p:bgPr>
    </p:bg>
    <p:spTree>
      <p:nvGrpSpPr>
        <p:cNvPr id="1" name=""/>
        <p:cNvGrpSpPr/>
        <p:nvPr/>
      </p:nvGrpSpPr>
      <p:grpSpPr>
        <a:xfrm>
          <a:off x="0" y="0"/>
          <a:ext cx="0" cy="0"/>
          <a:chOff x="0" y="0"/>
          <a:chExt cx="0" cy="0"/>
        </a:xfrm>
      </p:grpSpPr>
      <p:pic>
        <p:nvPicPr>
          <p:cNvPr id="24" name="图形 23"/>
          <p:cNvPicPr>
            <a:picLocks noChangeAspect="1"/>
          </p:cNvPicPr>
          <p:nvPr/>
        </p:nvPicPr>
        <p:blipFill>
          <a:blip r:embed="rId2">
            <a:extLst>
              <a:ext uri="{96DAC541-7B7A-43D3-8B79-37D633B846F1}">
                <asvg:svgBlip xmlns:asvg="http://schemas.microsoft.com/office/drawing/2016/SVG/main" r:embed="rId3"/>
              </a:ext>
            </a:extLst>
          </a:blip>
          <a:srcRect t="4157"/>
          <a:stretch>
            <a:fillRect/>
          </a:stretch>
        </p:blipFill>
        <p:spPr>
          <a:xfrm>
            <a:off x="0" y="0"/>
            <a:ext cx="1957522" cy="1130300"/>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26" name="图形 25"/>
          <p:cNvPicPr>
            <a:picLocks noChangeAspect="1"/>
          </p:cNvPicPr>
          <p:nvPr/>
        </p:nvPicPr>
        <p:blipFill>
          <a:blip r:embed="rId4">
            <a:extLst>
              <a:ext uri="{96DAC541-7B7A-43D3-8B79-37D633B846F1}">
                <asvg:svgBlip xmlns:asvg="http://schemas.microsoft.com/office/drawing/2016/SVG/main" r:embed="rId5"/>
              </a:ext>
            </a:extLst>
          </a:blip>
          <a:srcRect b="3493"/>
          <a:stretch>
            <a:fillRect/>
          </a:stretch>
        </p:blipFill>
        <p:spPr>
          <a:xfrm>
            <a:off x="10029508" y="5600700"/>
            <a:ext cx="2162492" cy="125730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F7F7F7"/>
        </a:solidFill>
        <a:effectLst/>
      </p:bgPr>
    </p:bg>
    <p:spTree>
      <p:nvGrpSpPr>
        <p:cNvPr id="1" name=""/>
        <p:cNvGrpSpPr/>
        <p:nvPr/>
      </p:nvGrpSpPr>
      <p:grpSpPr>
        <a:xfrm>
          <a:off x="0" y="0"/>
          <a:ext cx="0" cy="0"/>
          <a:chOff x="0" y="0"/>
          <a:chExt cx="0" cy="0"/>
        </a:xfrm>
      </p:grpSpPr>
      <p:pic>
        <p:nvPicPr>
          <p:cNvPr id="20" name="图形 19"/>
          <p:cNvPicPr>
            <a:picLocks noChangeAspect="1"/>
          </p:cNvPicPr>
          <p:nvPr/>
        </p:nvPicPr>
        <p:blipFill>
          <a:blip r:embed="rId2">
            <a:extLst>
              <a:ext uri="{96DAC541-7B7A-43D3-8B79-37D633B846F1}">
                <asvg:svgBlip xmlns:asvg="http://schemas.microsoft.com/office/drawing/2016/SVG/main" r:embed="rId3"/>
              </a:ext>
            </a:extLst>
          </a:blip>
          <a:srcRect t="1621"/>
          <a:stretch>
            <a:fillRect/>
          </a:stretch>
        </p:blipFill>
        <p:spPr>
          <a:xfrm>
            <a:off x="1251330" y="0"/>
            <a:ext cx="4644687" cy="1069197"/>
          </a:xfrm>
          <a:custGeom>
            <a:avLst/>
            <a:gdLst>
              <a:gd name="connsiteX0" fmla="*/ 0 w 4644687"/>
              <a:gd name="connsiteY0" fmla="*/ 0 h 1069197"/>
              <a:gd name="connsiteX1" fmla="*/ 4644687 w 4644687"/>
              <a:gd name="connsiteY1" fmla="*/ 0 h 1069197"/>
              <a:gd name="connsiteX2" fmla="*/ 4644687 w 4644687"/>
              <a:gd name="connsiteY2" fmla="*/ 1069197 h 1069197"/>
              <a:gd name="connsiteX3" fmla="*/ 0 w 4644687"/>
              <a:gd name="connsiteY3" fmla="*/ 1069197 h 1069197"/>
            </a:gdLst>
            <a:ahLst/>
            <a:cxnLst>
              <a:cxn ang="0">
                <a:pos x="connsiteX0" y="connsiteY0"/>
              </a:cxn>
              <a:cxn ang="0">
                <a:pos x="connsiteX1" y="connsiteY1"/>
              </a:cxn>
              <a:cxn ang="0">
                <a:pos x="connsiteX2" y="connsiteY2"/>
              </a:cxn>
              <a:cxn ang="0">
                <a:pos x="connsiteX3" y="connsiteY3"/>
              </a:cxn>
            </a:cxnLst>
            <a:rect l="l" t="t" r="r" b="b"/>
            <a:pathLst>
              <a:path w="4644687" h="1069197">
                <a:moveTo>
                  <a:pt x="0" y="0"/>
                </a:moveTo>
                <a:lnTo>
                  <a:pt x="4644687" y="0"/>
                </a:lnTo>
                <a:lnTo>
                  <a:pt x="4644687" y="1069197"/>
                </a:lnTo>
                <a:lnTo>
                  <a:pt x="0" y="1069197"/>
                </a:lnTo>
                <a:close/>
              </a:path>
            </a:pathLst>
          </a:custGeom>
        </p:spPr>
      </p:pic>
      <p:pic>
        <p:nvPicPr>
          <p:cNvPr id="22" name="图形 21"/>
          <p:cNvPicPr>
            <a:picLocks noChangeAspect="1"/>
          </p:cNvPicPr>
          <p:nvPr/>
        </p:nvPicPr>
        <p:blipFill>
          <a:blip r:embed="rId4">
            <a:extLst>
              <a:ext uri="{96DAC541-7B7A-43D3-8B79-37D633B846F1}">
                <asvg:svgBlip xmlns:asvg="http://schemas.microsoft.com/office/drawing/2016/SVG/main" r:embed="rId5"/>
              </a:ext>
            </a:extLst>
          </a:blip>
          <a:srcRect t="3780"/>
          <a:stretch>
            <a:fillRect/>
          </a:stretch>
        </p:blipFill>
        <p:spPr>
          <a:xfrm>
            <a:off x="0" y="1"/>
            <a:ext cx="4595691" cy="2667001"/>
          </a:xfrm>
          <a:custGeom>
            <a:avLst/>
            <a:gdLst>
              <a:gd name="connsiteX0" fmla="*/ 0 w 4595691"/>
              <a:gd name="connsiteY0" fmla="*/ 0 h 2667001"/>
              <a:gd name="connsiteX1" fmla="*/ 4595691 w 4595691"/>
              <a:gd name="connsiteY1" fmla="*/ 0 h 2667001"/>
              <a:gd name="connsiteX2" fmla="*/ 4595691 w 4595691"/>
              <a:gd name="connsiteY2" fmla="*/ 2667001 h 2667001"/>
              <a:gd name="connsiteX3" fmla="*/ 0 w 4595691"/>
              <a:gd name="connsiteY3" fmla="*/ 2667001 h 2667001"/>
            </a:gdLst>
            <a:ahLst/>
            <a:cxnLst>
              <a:cxn ang="0">
                <a:pos x="connsiteX0" y="connsiteY0"/>
              </a:cxn>
              <a:cxn ang="0">
                <a:pos x="connsiteX1" y="connsiteY1"/>
              </a:cxn>
              <a:cxn ang="0">
                <a:pos x="connsiteX2" y="connsiteY2"/>
              </a:cxn>
              <a:cxn ang="0">
                <a:pos x="connsiteX3" y="connsiteY3"/>
              </a:cxn>
            </a:cxnLst>
            <a:rect l="l" t="t" r="r" b="b"/>
            <a:pathLst>
              <a:path w="4595691" h="2667001">
                <a:moveTo>
                  <a:pt x="0" y="0"/>
                </a:moveTo>
                <a:lnTo>
                  <a:pt x="4595691" y="0"/>
                </a:lnTo>
                <a:lnTo>
                  <a:pt x="4595691" y="2667001"/>
                </a:lnTo>
                <a:lnTo>
                  <a:pt x="0" y="2667001"/>
                </a:lnTo>
                <a:close/>
              </a:path>
            </a:pathLst>
          </a:custGeom>
        </p:spPr>
      </p:pic>
      <p:pic>
        <p:nvPicPr>
          <p:cNvPr id="24" name="图形 23"/>
          <p:cNvPicPr>
            <a:picLocks noChangeAspect="1"/>
          </p:cNvPicPr>
          <p:nvPr/>
        </p:nvPicPr>
        <p:blipFill>
          <a:blip r:embed="rId6">
            <a:extLst>
              <a:ext uri="{96DAC541-7B7A-43D3-8B79-37D633B846F1}">
                <asvg:svgBlip xmlns:asvg="http://schemas.microsoft.com/office/drawing/2016/SVG/main" r:embed="rId7"/>
              </a:ext>
            </a:extLst>
          </a:blip>
          <a:srcRect t="4157"/>
          <a:stretch>
            <a:fillRect/>
          </a:stretch>
        </p:blipFill>
        <p:spPr>
          <a:xfrm>
            <a:off x="0" y="0"/>
            <a:ext cx="2791388" cy="1611786"/>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11" name="图形 10"/>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3327" y="191349"/>
            <a:ext cx="2116421" cy="1039645"/>
          </a:xfrm>
          <a:prstGeom prst="rect">
            <a:avLst/>
          </a:prstGeom>
        </p:spPr>
      </p:pic>
      <p:pic>
        <p:nvPicPr>
          <p:cNvPr id="12" name="图形 1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6322" y="1603614"/>
            <a:ext cx="2076026" cy="1019803"/>
          </a:xfrm>
          <a:prstGeom prst="rect">
            <a:avLst/>
          </a:prstGeom>
        </p:spPr>
      </p:pic>
      <p:pic>
        <p:nvPicPr>
          <p:cNvPr id="13" name="图形 12"/>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84156" y="-17614"/>
            <a:ext cx="1201212" cy="629206"/>
          </a:xfrm>
          <a:prstGeom prst="rect">
            <a:avLst/>
          </a:prstGeom>
        </p:spPr>
      </p:pic>
      <p:pic>
        <p:nvPicPr>
          <p:cNvPr id="14" name="图形 13"/>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317690"/>
            <a:ext cx="1212652" cy="697847"/>
          </a:xfrm>
          <a:prstGeom prst="rect">
            <a:avLst/>
          </a:prstGeom>
        </p:spPr>
      </p:pic>
      <p:pic>
        <p:nvPicPr>
          <p:cNvPr id="26" name="图形 25"/>
          <p:cNvPicPr>
            <a:picLocks noChangeAspect="1"/>
          </p:cNvPicPr>
          <p:nvPr/>
        </p:nvPicPr>
        <p:blipFill>
          <a:blip r:embed="rId16">
            <a:extLst>
              <a:ext uri="{96DAC541-7B7A-43D3-8B79-37D633B846F1}">
                <asvg:svgBlip xmlns:asvg="http://schemas.microsoft.com/office/drawing/2016/SVG/main" r:embed="rId17"/>
              </a:ext>
            </a:extLst>
          </a:blip>
          <a:srcRect b="3493"/>
          <a:stretch>
            <a:fillRect/>
          </a:stretch>
        </p:blipFill>
        <p:spPr>
          <a:xfrm>
            <a:off x="8743950" y="4853260"/>
            <a:ext cx="3448050" cy="200474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pic>
        <p:nvPicPr>
          <p:cNvPr id="17" name="图形 16"/>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10761" y="5553258"/>
            <a:ext cx="2263036" cy="1111666"/>
          </a:xfrm>
          <a:prstGeom prst="rect">
            <a:avLst/>
          </a:prstGeom>
        </p:spPr>
      </p:pic>
      <p:pic>
        <p:nvPicPr>
          <p:cNvPr id="18" name="图形 17"/>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604913" y="4580606"/>
            <a:ext cx="1497923" cy="86201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rgbClr val="F7F7F7"/>
        </a:solidFill>
        <a:effectLst/>
      </p:bgPr>
    </p:bg>
    <p:spTree>
      <p:nvGrpSpPr>
        <p:cNvPr id="1" name=""/>
        <p:cNvGrpSpPr/>
        <p:nvPr/>
      </p:nvGrpSpPr>
      <p:grpSpPr>
        <a:xfrm>
          <a:off x="0" y="0"/>
          <a:ext cx="0" cy="0"/>
          <a:chOff x="0" y="0"/>
          <a:chExt cx="0" cy="0"/>
        </a:xfrm>
      </p:grpSpPr>
      <p:pic>
        <p:nvPicPr>
          <p:cNvPr id="24" name="图形 23"/>
          <p:cNvPicPr>
            <a:picLocks noChangeAspect="1"/>
          </p:cNvPicPr>
          <p:nvPr/>
        </p:nvPicPr>
        <p:blipFill>
          <a:blip r:embed="rId2">
            <a:extLst>
              <a:ext uri="{96DAC541-7B7A-43D3-8B79-37D633B846F1}">
                <asvg:svgBlip xmlns:asvg="http://schemas.microsoft.com/office/drawing/2016/SVG/main" r:embed="rId3"/>
              </a:ext>
            </a:extLst>
          </a:blip>
          <a:srcRect t="4157"/>
          <a:stretch>
            <a:fillRect/>
          </a:stretch>
        </p:blipFill>
        <p:spPr>
          <a:xfrm>
            <a:off x="0" y="0"/>
            <a:ext cx="1957522" cy="1130300"/>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26" name="图形 25"/>
          <p:cNvPicPr>
            <a:picLocks noChangeAspect="1"/>
          </p:cNvPicPr>
          <p:nvPr/>
        </p:nvPicPr>
        <p:blipFill>
          <a:blip r:embed="rId4">
            <a:extLst>
              <a:ext uri="{96DAC541-7B7A-43D3-8B79-37D633B846F1}">
                <asvg:svgBlip xmlns:asvg="http://schemas.microsoft.com/office/drawing/2016/SVG/main" r:embed="rId5"/>
              </a:ext>
            </a:extLst>
          </a:blip>
          <a:srcRect b="3493"/>
          <a:stretch>
            <a:fillRect/>
          </a:stretch>
        </p:blipFill>
        <p:spPr>
          <a:xfrm>
            <a:off x="10029508" y="5600700"/>
            <a:ext cx="2162492" cy="125730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F7F7F7"/>
        </a:solidFill>
        <a:effectLst/>
      </p:bgPr>
    </p:bg>
    <p:spTree>
      <p:nvGrpSpPr>
        <p:cNvPr id="1" name=""/>
        <p:cNvGrpSpPr/>
        <p:nvPr/>
      </p:nvGrpSpPr>
      <p:grpSpPr>
        <a:xfrm>
          <a:off x="0" y="0"/>
          <a:ext cx="0" cy="0"/>
          <a:chOff x="0" y="0"/>
          <a:chExt cx="0" cy="0"/>
        </a:xfrm>
      </p:grpSpPr>
      <p:pic>
        <p:nvPicPr>
          <p:cNvPr id="20" name="图形 19"/>
          <p:cNvPicPr>
            <a:picLocks noChangeAspect="1"/>
          </p:cNvPicPr>
          <p:nvPr/>
        </p:nvPicPr>
        <p:blipFill>
          <a:blip r:embed="rId2">
            <a:extLst>
              <a:ext uri="{96DAC541-7B7A-43D3-8B79-37D633B846F1}">
                <asvg:svgBlip xmlns:asvg="http://schemas.microsoft.com/office/drawing/2016/SVG/main" r:embed="rId3"/>
              </a:ext>
            </a:extLst>
          </a:blip>
          <a:srcRect t="1621"/>
          <a:stretch>
            <a:fillRect/>
          </a:stretch>
        </p:blipFill>
        <p:spPr>
          <a:xfrm>
            <a:off x="1251330" y="0"/>
            <a:ext cx="4644687" cy="1069197"/>
          </a:xfrm>
          <a:custGeom>
            <a:avLst/>
            <a:gdLst>
              <a:gd name="connsiteX0" fmla="*/ 0 w 4644687"/>
              <a:gd name="connsiteY0" fmla="*/ 0 h 1069197"/>
              <a:gd name="connsiteX1" fmla="*/ 4644687 w 4644687"/>
              <a:gd name="connsiteY1" fmla="*/ 0 h 1069197"/>
              <a:gd name="connsiteX2" fmla="*/ 4644687 w 4644687"/>
              <a:gd name="connsiteY2" fmla="*/ 1069197 h 1069197"/>
              <a:gd name="connsiteX3" fmla="*/ 0 w 4644687"/>
              <a:gd name="connsiteY3" fmla="*/ 1069197 h 1069197"/>
            </a:gdLst>
            <a:ahLst/>
            <a:cxnLst>
              <a:cxn ang="0">
                <a:pos x="connsiteX0" y="connsiteY0"/>
              </a:cxn>
              <a:cxn ang="0">
                <a:pos x="connsiteX1" y="connsiteY1"/>
              </a:cxn>
              <a:cxn ang="0">
                <a:pos x="connsiteX2" y="connsiteY2"/>
              </a:cxn>
              <a:cxn ang="0">
                <a:pos x="connsiteX3" y="connsiteY3"/>
              </a:cxn>
            </a:cxnLst>
            <a:rect l="l" t="t" r="r" b="b"/>
            <a:pathLst>
              <a:path w="4644687" h="1069197">
                <a:moveTo>
                  <a:pt x="0" y="0"/>
                </a:moveTo>
                <a:lnTo>
                  <a:pt x="4644687" y="0"/>
                </a:lnTo>
                <a:lnTo>
                  <a:pt x="4644687" y="1069197"/>
                </a:lnTo>
                <a:lnTo>
                  <a:pt x="0" y="1069197"/>
                </a:lnTo>
                <a:close/>
              </a:path>
            </a:pathLst>
          </a:custGeom>
        </p:spPr>
      </p:pic>
      <p:pic>
        <p:nvPicPr>
          <p:cNvPr id="22" name="图形 21"/>
          <p:cNvPicPr>
            <a:picLocks noChangeAspect="1"/>
          </p:cNvPicPr>
          <p:nvPr/>
        </p:nvPicPr>
        <p:blipFill>
          <a:blip r:embed="rId4">
            <a:extLst>
              <a:ext uri="{96DAC541-7B7A-43D3-8B79-37D633B846F1}">
                <asvg:svgBlip xmlns:asvg="http://schemas.microsoft.com/office/drawing/2016/SVG/main" r:embed="rId5"/>
              </a:ext>
            </a:extLst>
          </a:blip>
          <a:srcRect t="3780"/>
          <a:stretch>
            <a:fillRect/>
          </a:stretch>
        </p:blipFill>
        <p:spPr>
          <a:xfrm>
            <a:off x="0" y="1"/>
            <a:ext cx="4595691" cy="2667001"/>
          </a:xfrm>
          <a:custGeom>
            <a:avLst/>
            <a:gdLst>
              <a:gd name="connsiteX0" fmla="*/ 0 w 4595691"/>
              <a:gd name="connsiteY0" fmla="*/ 0 h 2667001"/>
              <a:gd name="connsiteX1" fmla="*/ 4595691 w 4595691"/>
              <a:gd name="connsiteY1" fmla="*/ 0 h 2667001"/>
              <a:gd name="connsiteX2" fmla="*/ 4595691 w 4595691"/>
              <a:gd name="connsiteY2" fmla="*/ 2667001 h 2667001"/>
              <a:gd name="connsiteX3" fmla="*/ 0 w 4595691"/>
              <a:gd name="connsiteY3" fmla="*/ 2667001 h 2667001"/>
            </a:gdLst>
            <a:ahLst/>
            <a:cxnLst>
              <a:cxn ang="0">
                <a:pos x="connsiteX0" y="connsiteY0"/>
              </a:cxn>
              <a:cxn ang="0">
                <a:pos x="connsiteX1" y="connsiteY1"/>
              </a:cxn>
              <a:cxn ang="0">
                <a:pos x="connsiteX2" y="connsiteY2"/>
              </a:cxn>
              <a:cxn ang="0">
                <a:pos x="connsiteX3" y="connsiteY3"/>
              </a:cxn>
            </a:cxnLst>
            <a:rect l="l" t="t" r="r" b="b"/>
            <a:pathLst>
              <a:path w="4595691" h="2667001">
                <a:moveTo>
                  <a:pt x="0" y="0"/>
                </a:moveTo>
                <a:lnTo>
                  <a:pt x="4595691" y="0"/>
                </a:lnTo>
                <a:lnTo>
                  <a:pt x="4595691" y="2667001"/>
                </a:lnTo>
                <a:lnTo>
                  <a:pt x="0" y="2667001"/>
                </a:lnTo>
                <a:close/>
              </a:path>
            </a:pathLst>
          </a:custGeom>
        </p:spPr>
      </p:pic>
      <p:pic>
        <p:nvPicPr>
          <p:cNvPr id="24" name="图形 23"/>
          <p:cNvPicPr>
            <a:picLocks noChangeAspect="1"/>
          </p:cNvPicPr>
          <p:nvPr/>
        </p:nvPicPr>
        <p:blipFill>
          <a:blip r:embed="rId6">
            <a:extLst>
              <a:ext uri="{96DAC541-7B7A-43D3-8B79-37D633B846F1}">
                <asvg:svgBlip xmlns:asvg="http://schemas.microsoft.com/office/drawing/2016/SVG/main" r:embed="rId7"/>
              </a:ext>
            </a:extLst>
          </a:blip>
          <a:srcRect t="4157"/>
          <a:stretch>
            <a:fillRect/>
          </a:stretch>
        </p:blipFill>
        <p:spPr>
          <a:xfrm>
            <a:off x="0" y="0"/>
            <a:ext cx="2791388" cy="1611786"/>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11" name="图形 10"/>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3327" y="191349"/>
            <a:ext cx="2116421" cy="1039645"/>
          </a:xfrm>
          <a:prstGeom prst="rect">
            <a:avLst/>
          </a:prstGeom>
        </p:spPr>
      </p:pic>
      <p:pic>
        <p:nvPicPr>
          <p:cNvPr id="12" name="图形 1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6322" y="1603614"/>
            <a:ext cx="2076026" cy="1019803"/>
          </a:xfrm>
          <a:prstGeom prst="rect">
            <a:avLst/>
          </a:prstGeom>
        </p:spPr>
      </p:pic>
      <p:pic>
        <p:nvPicPr>
          <p:cNvPr id="13" name="图形 12"/>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84156" y="-17614"/>
            <a:ext cx="1201212" cy="629206"/>
          </a:xfrm>
          <a:prstGeom prst="rect">
            <a:avLst/>
          </a:prstGeom>
        </p:spPr>
      </p:pic>
      <p:pic>
        <p:nvPicPr>
          <p:cNvPr id="14" name="图形 13"/>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317690"/>
            <a:ext cx="1212652" cy="697847"/>
          </a:xfrm>
          <a:prstGeom prst="rect">
            <a:avLst/>
          </a:prstGeom>
        </p:spPr>
      </p:pic>
      <p:pic>
        <p:nvPicPr>
          <p:cNvPr id="26" name="图形 25"/>
          <p:cNvPicPr>
            <a:picLocks noChangeAspect="1"/>
          </p:cNvPicPr>
          <p:nvPr/>
        </p:nvPicPr>
        <p:blipFill>
          <a:blip r:embed="rId16">
            <a:extLst>
              <a:ext uri="{96DAC541-7B7A-43D3-8B79-37D633B846F1}">
                <asvg:svgBlip xmlns:asvg="http://schemas.microsoft.com/office/drawing/2016/SVG/main" r:embed="rId17"/>
              </a:ext>
            </a:extLst>
          </a:blip>
          <a:srcRect b="3493"/>
          <a:stretch>
            <a:fillRect/>
          </a:stretch>
        </p:blipFill>
        <p:spPr>
          <a:xfrm>
            <a:off x="8743950" y="4853260"/>
            <a:ext cx="3448050" cy="200474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pic>
        <p:nvPicPr>
          <p:cNvPr id="17" name="图形 16"/>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10761" y="5553258"/>
            <a:ext cx="2263036" cy="1111666"/>
          </a:xfrm>
          <a:prstGeom prst="rect">
            <a:avLst/>
          </a:prstGeom>
        </p:spPr>
      </p:pic>
      <p:pic>
        <p:nvPicPr>
          <p:cNvPr id="18" name="图形 17"/>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604913" y="4580606"/>
            <a:ext cx="1497923" cy="862012"/>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rgbClr val="F7F7F7"/>
        </a:solidFill>
        <a:effectLst/>
      </p:bgPr>
    </p:bg>
    <p:spTree>
      <p:nvGrpSpPr>
        <p:cNvPr id="1" name=""/>
        <p:cNvGrpSpPr/>
        <p:nvPr/>
      </p:nvGrpSpPr>
      <p:grpSpPr>
        <a:xfrm>
          <a:off x="0" y="0"/>
          <a:ext cx="0" cy="0"/>
          <a:chOff x="0" y="0"/>
          <a:chExt cx="0" cy="0"/>
        </a:xfrm>
      </p:grpSpPr>
      <p:pic>
        <p:nvPicPr>
          <p:cNvPr id="24" name="图形 23"/>
          <p:cNvPicPr>
            <a:picLocks noChangeAspect="1"/>
          </p:cNvPicPr>
          <p:nvPr/>
        </p:nvPicPr>
        <p:blipFill>
          <a:blip r:embed="rId2">
            <a:extLst>
              <a:ext uri="{96DAC541-7B7A-43D3-8B79-37D633B846F1}">
                <asvg:svgBlip xmlns:asvg="http://schemas.microsoft.com/office/drawing/2016/SVG/main" r:embed="rId3"/>
              </a:ext>
            </a:extLst>
          </a:blip>
          <a:srcRect t="4157"/>
          <a:stretch>
            <a:fillRect/>
          </a:stretch>
        </p:blipFill>
        <p:spPr>
          <a:xfrm>
            <a:off x="0" y="0"/>
            <a:ext cx="1957522" cy="1130300"/>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26" name="图形 25"/>
          <p:cNvPicPr>
            <a:picLocks noChangeAspect="1"/>
          </p:cNvPicPr>
          <p:nvPr/>
        </p:nvPicPr>
        <p:blipFill>
          <a:blip r:embed="rId4">
            <a:extLst>
              <a:ext uri="{96DAC541-7B7A-43D3-8B79-37D633B846F1}">
                <asvg:svgBlip xmlns:asvg="http://schemas.microsoft.com/office/drawing/2016/SVG/main" r:embed="rId5"/>
              </a:ext>
            </a:extLst>
          </a:blip>
          <a:srcRect b="3493"/>
          <a:stretch>
            <a:fillRect/>
          </a:stretch>
        </p:blipFill>
        <p:spPr>
          <a:xfrm>
            <a:off x="10029508" y="5600700"/>
            <a:ext cx="2162492" cy="125730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F7F7F7"/>
        </a:solidFill>
        <a:effectLst/>
      </p:bgPr>
    </p:bg>
    <p:spTree>
      <p:nvGrpSpPr>
        <p:cNvPr id="1" name=""/>
        <p:cNvGrpSpPr/>
        <p:nvPr/>
      </p:nvGrpSpPr>
      <p:grpSpPr>
        <a:xfrm>
          <a:off x="0" y="0"/>
          <a:ext cx="0" cy="0"/>
          <a:chOff x="0" y="0"/>
          <a:chExt cx="0" cy="0"/>
        </a:xfrm>
      </p:grpSpPr>
      <p:pic>
        <p:nvPicPr>
          <p:cNvPr id="20" name="图形 19"/>
          <p:cNvPicPr>
            <a:picLocks noChangeAspect="1"/>
          </p:cNvPicPr>
          <p:nvPr/>
        </p:nvPicPr>
        <p:blipFill>
          <a:blip r:embed="rId2">
            <a:extLst>
              <a:ext uri="{96DAC541-7B7A-43D3-8B79-37D633B846F1}">
                <asvg:svgBlip xmlns:asvg="http://schemas.microsoft.com/office/drawing/2016/SVG/main" r:embed="rId3"/>
              </a:ext>
            </a:extLst>
          </a:blip>
          <a:srcRect t="1621"/>
          <a:stretch>
            <a:fillRect/>
          </a:stretch>
        </p:blipFill>
        <p:spPr>
          <a:xfrm>
            <a:off x="1251330" y="0"/>
            <a:ext cx="4644687" cy="1069197"/>
          </a:xfrm>
          <a:custGeom>
            <a:avLst/>
            <a:gdLst>
              <a:gd name="connsiteX0" fmla="*/ 0 w 4644687"/>
              <a:gd name="connsiteY0" fmla="*/ 0 h 1069197"/>
              <a:gd name="connsiteX1" fmla="*/ 4644687 w 4644687"/>
              <a:gd name="connsiteY1" fmla="*/ 0 h 1069197"/>
              <a:gd name="connsiteX2" fmla="*/ 4644687 w 4644687"/>
              <a:gd name="connsiteY2" fmla="*/ 1069197 h 1069197"/>
              <a:gd name="connsiteX3" fmla="*/ 0 w 4644687"/>
              <a:gd name="connsiteY3" fmla="*/ 1069197 h 1069197"/>
            </a:gdLst>
            <a:ahLst/>
            <a:cxnLst>
              <a:cxn ang="0">
                <a:pos x="connsiteX0" y="connsiteY0"/>
              </a:cxn>
              <a:cxn ang="0">
                <a:pos x="connsiteX1" y="connsiteY1"/>
              </a:cxn>
              <a:cxn ang="0">
                <a:pos x="connsiteX2" y="connsiteY2"/>
              </a:cxn>
              <a:cxn ang="0">
                <a:pos x="connsiteX3" y="connsiteY3"/>
              </a:cxn>
            </a:cxnLst>
            <a:rect l="l" t="t" r="r" b="b"/>
            <a:pathLst>
              <a:path w="4644687" h="1069197">
                <a:moveTo>
                  <a:pt x="0" y="0"/>
                </a:moveTo>
                <a:lnTo>
                  <a:pt x="4644687" y="0"/>
                </a:lnTo>
                <a:lnTo>
                  <a:pt x="4644687" y="1069197"/>
                </a:lnTo>
                <a:lnTo>
                  <a:pt x="0" y="1069197"/>
                </a:lnTo>
                <a:close/>
              </a:path>
            </a:pathLst>
          </a:custGeom>
        </p:spPr>
      </p:pic>
      <p:pic>
        <p:nvPicPr>
          <p:cNvPr id="22" name="图形 21"/>
          <p:cNvPicPr>
            <a:picLocks noChangeAspect="1"/>
          </p:cNvPicPr>
          <p:nvPr/>
        </p:nvPicPr>
        <p:blipFill>
          <a:blip r:embed="rId4">
            <a:extLst>
              <a:ext uri="{96DAC541-7B7A-43D3-8B79-37D633B846F1}">
                <asvg:svgBlip xmlns:asvg="http://schemas.microsoft.com/office/drawing/2016/SVG/main" r:embed="rId5"/>
              </a:ext>
            </a:extLst>
          </a:blip>
          <a:srcRect t="3780"/>
          <a:stretch>
            <a:fillRect/>
          </a:stretch>
        </p:blipFill>
        <p:spPr>
          <a:xfrm>
            <a:off x="0" y="1"/>
            <a:ext cx="4595691" cy="2667001"/>
          </a:xfrm>
          <a:custGeom>
            <a:avLst/>
            <a:gdLst>
              <a:gd name="connsiteX0" fmla="*/ 0 w 4595691"/>
              <a:gd name="connsiteY0" fmla="*/ 0 h 2667001"/>
              <a:gd name="connsiteX1" fmla="*/ 4595691 w 4595691"/>
              <a:gd name="connsiteY1" fmla="*/ 0 h 2667001"/>
              <a:gd name="connsiteX2" fmla="*/ 4595691 w 4595691"/>
              <a:gd name="connsiteY2" fmla="*/ 2667001 h 2667001"/>
              <a:gd name="connsiteX3" fmla="*/ 0 w 4595691"/>
              <a:gd name="connsiteY3" fmla="*/ 2667001 h 2667001"/>
            </a:gdLst>
            <a:ahLst/>
            <a:cxnLst>
              <a:cxn ang="0">
                <a:pos x="connsiteX0" y="connsiteY0"/>
              </a:cxn>
              <a:cxn ang="0">
                <a:pos x="connsiteX1" y="connsiteY1"/>
              </a:cxn>
              <a:cxn ang="0">
                <a:pos x="connsiteX2" y="connsiteY2"/>
              </a:cxn>
              <a:cxn ang="0">
                <a:pos x="connsiteX3" y="connsiteY3"/>
              </a:cxn>
            </a:cxnLst>
            <a:rect l="l" t="t" r="r" b="b"/>
            <a:pathLst>
              <a:path w="4595691" h="2667001">
                <a:moveTo>
                  <a:pt x="0" y="0"/>
                </a:moveTo>
                <a:lnTo>
                  <a:pt x="4595691" y="0"/>
                </a:lnTo>
                <a:lnTo>
                  <a:pt x="4595691" y="2667001"/>
                </a:lnTo>
                <a:lnTo>
                  <a:pt x="0" y="2667001"/>
                </a:lnTo>
                <a:close/>
              </a:path>
            </a:pathLst>
          </a:custGeom>
        </p:spPr>
      </p:pic>
      <p:pic>
        <p:nvPicPr>
          <p:cNvPr id="24" name="图形 23"/>
          <p:cNvPicPr>
            <a:picLocks noChangeAspect="1"/>
          </p:cNvPicPr>
          <p:nvPr/>
        </p:nvPicPr>
        <p:blipFill>
          <a:blip r:embed="rId6">
            <a:extLst>
              <a:ext uri="{96DAC541-7B7A-43D3-8B79-37D633B846F1}">
                <asvg:svgBlip xmlns:asvg="http://schemas.microsoft.com/office/drawing/2016/SVG/main" r:embed="rId7"/>
              </a:ext>
            </a:extLst>
          </a:blip>
          <a:srcRect t="4157"/>
          <a:stretch>
            <a:fillRect/>
          </a:stretch>
        </p:blipFill>
        <p:spPr>
          <a:xfrm>
            <a:off x="0" y="0"/>
            <a:ext cx="2791388" cy="1611786"/>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11" name="图形 10"/>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3327" y="191349"/>
            <a:ext cx="2116421" cy="1039645"/>
          </a:xfrm>
          <a:prstGeom prst="rect">
            <a:avLst/>
          </a:prstGeom>
        </p:spPr>
      </p:pic>
      <p:pic>
        <p:nvPicPr>
          <p:cNvPr id="12" name="图形 1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6322" y="1603614"/>
            <a:ext cx="2076026" cy="1019803"/>
          </a:xfrm>
          <a:prstGeom prst="rect">
            <a:avLst/>
          </a:prstGeom>
        </p:spPr>
      </p:pic>
      <p:pic>
        <p:nvPicPr>
          <p:cNvPr id="13" name="图形 12"/>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84156" y="-17614"/>
            <a:ext cx="1201212" cy="629206"/>
          </a:xfrm>
          <a:prstGeom prst="rect">
            <a:avLst/>
          </a:prstGeom>
        </p:spPr>
      </p:pic>
      <p:pic>
        <p:nvPicPr>
          <p:cNvPr id="14" name="图形 13"/>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317690"/>
            <a:ext cx="1212652" cy="697847"/>
          </a:xfrm>
          <a:prstGeom prst="rect">
            <a:avLst/>
          </a:prstGeom>
        </p:spPr>
      </p:pic>
      <p:pic>
        <p:nvPicPr>
          <p:cNvPr id="26" name="图形 25"/>
          <p:cNvPicPr>
            <a:picLocks noChangeAspect="1"/>
          </p:cNvPicPr>
          <p:nvPr/>
        </p:nvPicPr>
        <p:blipFill>
          <a:blip r:embed="rId16">
            <a:extLst>
              <a:ext uri="{96DAC541-7B7A-43D3-8B79-37D633B846F1}">
                <asvg:svgBlip xmlns:asvg="http://schemas.microsoft.com/office/drawing/2016/SVG/main" r:embed="rId17"/>
              </a:ext>
            </a:extLst>
          </a:blip>
          <a:srcRect b="3493"/>
          <a:stretch>
            <a:fillRect/>
          </a:stretch>
        </p:blipFill>
        <p:spPr>
          <a:xfrm>
            <a:off x="8743950" y="4853260"/>
            <a:ext cx="3448050" cy="200474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pic>
        <p:nvPicPr>
          <p:cNvPr id="17" name="图形 16"/>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10761" y="5553258"/>
            <a:ext cx="2263036" cy="1111666"/>
          </a:xfrm>
          <a:prstGeom prst="rect">
            <a:avLst/>
          </a:prstGeom>
        </p:spPr>
      </p:pic>
      <p:pic>
        <p:nvPicPr>
          <p:cNvPr id="18" name="图形 17"/>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604913" y="4580606"/>
            <a:ext cx="1497923" cy="862012"/>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rgbClr val="F7F7F7"/>
        </a:solidFill>
        <a:effectLst/>
      </p:bgPr>
    </p:bg>
    <p:spTree>
      <p:nvGrpSpPr>
        <p:cNvPr id="1" name=""/>
        <p:cNvGrpSpPr/>
        <p:nvPr/>
      </p:nvGrpSpPr>
      <p:grpSpPr>
        <a:xfrm>
          <a:off x="0" y="0"/>
          <a:ext cx="0" cy="0"/>
          <a:chOff x="0" y="0"/>
          <a:chExt cx="0" cy="0"/>
        </a:xfrm>
      </p:grpSpPr>
      <p:pic>
        <p:nvPicPr>
          <p:cNvPr id="24" name="图形 23"/>
          <p:cNvPicPr>
            <a:picLocks noChangeAspect="1"/>
          </p:cNvPicPr>
          <p:nvPr/>
        </p:nvPicPr>
        <p:blipFill>
          <a:blip r:embed="rId2">
            <a:extLst>
              <a:ext uri="{96DAC541-7B7A-43D3-8B79-37D633B846F1}">
                <asvg:svgBlip xmlns:asvg="http://schemas.microsoft.com/office/drawing/2016/SVG/main" r:embed="rId3"/>
              </a:ext>
            </a:extLst>
          </a:blip>
          <a:srcRect t="4157"/>
          <a:stretch>
            <a:fillRect/>
          </a:stretch>
        </p:blipFill>
        <p:spPr>
          <a:xfrm>
            <a:off x="0" y="0"/>
            <a:ext cx="1957522" cy="1130300"/>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26" name="图形 25"/>
          <p:cNvPicPr>
            <a:picLocks noChangeAspect="1"/>
          </p:cNvPicPr>
          <p:nvPr/>
        </p:nvPicPr>
        <p:blipFill>
          <a:blip r:embed="rId4">
            <a:extLst>
              <a:ext uri="{96DAC541-7B7A-43D3-8B79-37D633B846F1}">
                <asvg:svgBlip xmlns:asvg="http://schemas.microsoft.com/office/drawing/2016/SVG/main" r:embed="rId5"/>
              </a:ext>
            </a:extLst>
          </a:blip>
          <a:srcRect b="3493"/>
          <a:stretch>
            <a:fillRect/>
          </a:stretch>
        </p:blipFill>
        <p:spPr>
          <a:xfrm>
            <a:off x="10029508" y="5600700"/>
            <a:ext cx="2162492" cy="125730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F7F7F7"/>
        </a:solidFill>
        <a:effectLst/>
      </p:bgPr>
    </p:bg>
    <p:spTree>
      <p:nvGrpSpPr>
        <p:cNvPr id="1" name=""/>
        <p:cNvGrpSpPr/>
        <p:nvPr/>
      </p:nvGrpSpPr>
      <p:grpSpPr>
        <a:xfrm>
          <a:off x="0" y="0"/>
          <a:ext cx="0" cy="0"/>
          <a:chOff x="0" y="0"/>
          <a:chExt cx="0" cy="0"/>
        </a:xfrm>
      </p:grpSpPr>
      <p:pic>
        <p:nvPicPr>
          <p:cNvPr id="20" name="图形 19"/>
          <p:cNvPicPr>
            <a:picLocks noChangeAspect="1"/>
          </p:cNvPicPr>
          <p:nvPr/>
        </p:nvPicPr>
        <p:blipFill>
          <a:blip r:embed="rId2">
            <a:extLst>
              <a:ext uri="{96DAC541-7B7A-43D3-8B79-37D633B846F1}">
                <asvg:svgBlip xmlns:asvg="http://schemas.microsoft.com/office/drawing/2016/SVG/main" r:embed="rId3"/>
              </a:ext>
            </a:extLst>
          </a:blip>
          <a:srcRect t="1621"/>
          <a:stretch>
            <a:fillRect/>
          </a:stretch>
        </p:blipFill>
        <p:spPr>
          <a:xfrm>
            <a:off x="1251330" y="0"/>
            <a:ext cx="4644687" cy="1069197"/>
          </a:xfrm>
          <a:custGeom>
            <a:avLst/>
            <a:gdLst>
              <a:gd name="connsiteX0" fmla="*/ 0 w 4644687"/>
              <a:gd name="connsiteY0" fmla="*/ 0 h 1069197"/>
              <a:gd name="connsiteX1" fmla="*/ 4644687 w 4644687"/>
              <a:gd name="connsiteY1" fmla="*/ 0 h 1069197"/>
              <a:gd name="connsiteX2" fmla="*/ 4644687 w 4644687"/>
              <a:gd name="connsiteY2" fmla="*/ 1069197 h 1069197"/>
              <a:gd name="connsiteX3" fmla="*/ 0 w 4644687"/>
              <a:gd name="connsiteY3" fmla="*/ 1069197 h 1069197"/>
            </a:gdLst>
            <a:ahLst/>
            <a:cxnLst>
              <a:cxn ang="0">
                <a:pos x="connsiteX0" y="connsiteY0"/>
              </a:cxn>
              <a:cxn ang="0">
                <a:pos x="connsiteX1" y="connsiteY1"/>
              </a:cxn>
              <a:cxn ang="0">
                <a:pos x="connsiteX2" y="connsiteY2"/>
              </a:cxn>
              <a:cxn ang="0">
                <a:pos x="connsiteX3" y="connsiteY3"/>
              </a:cxn>
            </a:cxnLst>
            <a:rect l="l" t="t" r="r" b="b"/>
            <a:pathLst>
              <a:path w="4644687" h="1069197">
                <a:moveTo>
                  <a:pt x="0" y="0"/>
                </a:moveTo>
                <a:lnTo>
                  <a:pt x="4644687" y="0"/>
                </a:lnTo>
                <a:lnTo>
                  <a:pt x="4644687" y="1069197"/>
                </a:lnTo>
                <a:lnTo>
                  <a:pt x="0" y="1069197"/>
                </a:lnTo>
                <a:close/>
              </a:path>
            </a:pathLst>
          </a:custGeom>
        </p:spPr>
      </p:pic>
      <p:pic>
        <p:nvPicPr>
          <p:cNvPr id="22" name="图形 21"/>
          <p:cNvPicPr>
            <a:picLocks noChangeAspect="1"/>
          </p:cNvPicPr>
          <p:nvPr/>
        </p:nvPicPr>
        <p:blipFill>
          <a:blip r:embed="rId4">
            <a:extLst>
              <a:ext uri="{96DAC541-7B7A-43D3-8B79-37D633B846F1}">
                <asvg:svgBlip xmlns:asvg="http://schemas.microsoft.com/office/drawing/2016/SVG/main" r:embed="rId5"/>
              </a:ext>
            </a:extLst>
          </a:blip>
          <a:srcRect t="3780"/>
          <a:stretch>
            <a:fillRect/>
          </a:stretch>
        </p:blipFill>
        <p:spPr>
          <a:xfrm>
            <a:off x="0" y="1"/>
            <a:ext cx="4595691" cy="2667001"/>
          </a:xfrm>
          <a:custGeom>
            <a:avLst/>
            <a:gdLst>
              <a:gd name="connsiteX0" fmla="*/ 0 w 4595691"/>
              <a:gd name="connsiteY0" fmla="*/ 0 h 2667001"/>
              <a:gd name="connsiteX1" fmla="*/ 4595691 w 4595691"/>
              <a:gd name="connsiteY1" fmla="*/ 0 h 2667001"/>
              <a:gd name="connsiteX2" fmla="*/ 4595691 w 4595691"/>
              <a:gd name="connsiteY2" fmla="*/ 2667001 h 2667001"/>
              <a:gd name="connsiteX3" fmla="*/ 0 w 4595691"/>
              <a:gd name="connsiteY3" fmla="*/ 2667001 h 2667001"/>
            </a:gdLst>
            <a:ahLst/>
            <a:cxnLst>
              <a:cxn ang="0">
                <a:pos x="connsiteX0" y="connsiteY0"/>
              </a:cxn>
              <a:cxn ang="0">
                <a:pos x="connsiteX1" y="connsiteY1"/>
              </a:cxn>
              <a:cxn ang="0">
                <a:pos x="connsiteX2" y="connsiteY2"/>
              </a:cxn>
              <a:cxn ang="0">
                <a:pos x="connsiteX3" y="connsiteY3"/>
              </a:cxn>
            </a:cxnLst>
            <a:rect l="l" t="t" r="r" b="b"/>
            <a:pathLst>
              <a:path w="4595691" h="2667001">
                <a:moveTo>
                  <a:pt x="0" y="0"/>
                </a:moveTo>
                <a:lnTo>
                  <a:pt x="4595691" y="0"/>
                </a:lnTo>
                <a:lnTo>
                  <a:pt x="4595691" y="2667001"/>
                </a:lnTo>
                <a:lnTo>
                  <a:pt x="0" y="2667001"/>
                </a:lnTo>
                <a:close/>
              </a:path>
            </a:pathLst>
          </a:custGeom>
        </p:spPr>
      </p:pic>
      <p:pic>
        <p:nvPicPr>
          <p:cNvPr id="24" name="图形 23"/>
          <p:cNvPicPr>
            <a:picLocks noChangeAspect="1"/>
          </p:cNvPicPr>
          <p:nvPr/>
        </p:nvPicPr>
        <p:blipFill>
          <a:blip r:embed="rId6">
            <a:extLst>
              <a:ext uri="{96DAC541-7B7A-43D3-8B79-37D633B846F1}">
                <asvg:svgBlip xmlns:asvg="http://schemas.microsoft.com/office/drawing/2016/SVG/main" r:embed="rId7"/>
              </a:ext>
            </a:extLst>
          </a:blip>
          <a:srcRect t="4157"/>
          <a:stretch>
            <a:fillRect/>
          </a:stretch>
        </p:blipFill>
        <p:spPr>
          <a:xfrm>
            <a:off x="0" y="0"/>
            <a:ext cx="2791388" cy="1611786"/>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11" name="图形 10"/>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3327" y="191349"/>
            <a:ext cx="2116421" cy="1039645"/>
          </a:xfrm>
          <a:prstGeom prst="rect">
            <a:avLst/>
          </a:prstGeom>
        </p:spPr>
      </p:pic>
      <p:pic>
        <p:nvPicPr>
          <p:cNvPr id="12" name="图形 1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6322" y="1603614"/>
            <a:ext cx="2076026" cy="1019803"/>
          </a:xfrm>
          <a:prstGeom prst="rect">
            <a:avLst/>
          </a:prstGeom>
        </p:spPr>
      </p:pic>
      <p:pic>
        <p:nvPicPr>
          <p:cNvPr id="13" name="图形 12"/>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84156" y="-17614"/>
            <a:ext cx="1201212" cy="629206"/>
          </a:xfrm>
          <a:prstGeom prst="rect">
            <a:avLst/>
          </a:prstGeom>
        </p:spPr>
      </p:pic>
      <p:pic>
        <p:nvPicPr>
          <p:cNvPr id="14" name="图形 13"/>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317690"/>
            <a:ext cx="1212652" cy="697847"/>
          </a:xfrm>
          <a:prstGeom prst="rect">
            <a:avLst/>
          </a:prstGeom>
        </p:spPr>
      </p:pic>
      <p:pic>
        <p:nvPicPr>
          <p:cNvPr id="26" name="图形 25"/>
          <p:cNvPicPr>
            <a:picLocks noChangeAspect="1"/>
          </p:cNvPicPr>
          <p:nvPr/>
        </p:nvPicPr>
        <p:blipFill>
          <a:blip r:embed="rId16">
            <a:extLst>
              <a:ext uri="{96DAC541-7B7A-43D3-8B79-37D633B846F1}">
                <asvg:svgBlip xmlns:asvg="http://schemas.microsoft.com/office/drawing/2016/SVG/main" r:embed="rId17"/>
              </a:ext>
            </a:extLst>
          </a:blip>
          <a:srcRect b="3493"/>
          <a:stretch>
            <a:fillRect/>
          </a:stretch>
        </p:blipFill>
        <p:spPr>
          <a:xfrm>
            <a:off x="8743950" y="4853260"/>
            <a:ext cx="3448050" cy="200474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pic>
        <p:nvPicPr>
          <p:cNvPr id="17" name="图形 16"/>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10761" y="5553258"/>
            <a:ext cx="2263036" cy="1111666"/>
          </a:xfrm>
          <a:prstGeom prst="rect">
            <a:avLst/>
          </a:prstGeom>
        </p:spPr>
      </p:pic>
      <p:pic>
        <p:nvPicPr>
          <p:cNvPr id="18" name="图形 17"/>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604913" y="4580606"/>
            <a:ext cx="1497923" cy="862012"/>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6" r:id="rId1"/>
    <p:sldLayoutId id="214748367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9" r:id="rId1"/>
    <p:sldLayoutId id="214748368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2" r:id="rId1"/>
    <p:sldLayoutId id="214748368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5" r:id="rId1"/>
    <p:sldLayoutId id="214748365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8" r:id="rId1"/>
    <p:sldLayoutId id="2147483659"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4" r:id="rId1"/>
    <p:sldLayoutId id="214748366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7" r:id="rId1"/>
    <p:sldLayoutId id="214748366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0" r:id="rId1"/>
    <p:sldLayoutId id="214748367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3" r:id="rId1"/>
    <p:sldLayoutId id="214748367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3.xml"/><Relationship Id="rId5" Type="http://schemas.openxmlformats.org/officeDocument/2006/relationships/image" Target="../media/image12.svg"/><Relationship Id="rId4" Type="http://schemas.openxmlformats.org/officeDocument/2006/relationships/image" Target="../media/image24.png"/><Relationship Id="rId3" Type="http://schemas.openxmlformats.org/officeDocument/2006/relationships/image" Target="../media/image11.svg"/><Relationship Id="rId2" Type="http://schemas.openxmlformats.org/officeDocument/2006/relationships/image" Target="../media/image23.png"/><Relationship Id="rId1" Type="http://schemas.openxmlformats.org/officeDocument/2006/relationships/tags" Target="../tags/tag2.xml"/></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5.xml"/><Relationship Id="rId5" Type="http://schemas.openxmlformats.org/officeDocument/2006/relationships/image" Target="../media/image12.svg"/><Relationship Id="rId4" Type="http://schemas.openxmlformats.org/officeDocument/2006/relationships/image" Target="../media/image24.png"/><Relationship Id="rId3" Type="http://schemas.openxmlformats.org/officeDocument/2006/relationships/image" Target="../media/image11.svg"/><Relationship Id="rId2" Type="http://schemas.openxmlformats.org/officeDocument/2006/relationships/image" Target="../media/image23.png"/><Relationship Id="rId1" Type="http://schemas.openxmlformats.org/officeDocument/2006/relationships/tags" Target="../tags/tag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GIF"/><Relationship Id="rId1" Type="http://schemas.openxmlformats.org/officeDocument/2006/relationships/tags" Target="../tags/tag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29.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0.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31.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chart" Target="../charts/chart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jpeg"/><Relationship Id="rId1" Type="http://schemas.openxmlformats.org/officeDocument/2006/relationships/image" Target="../media/image1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1.xml"/><Relationship Id="rId2" Type="http://schemas.openxmlformats.org/officeDocument/2006/relationships/image" Target="../media/image16.png"/><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8" name="文本框 17"/>
          <p:cNvSpPr txBox="1"/>
          <p:nvPr/>
        </p:nvSpPr>
        <p:spPr>
          <a:xfrm>
            <a:off x="2523153" y="2192403"/>
            <a:ext cx="7145694" cy="1107996"/>
          </a:xfrm>
          <a:prstGeom prst="rect">
            <a:avLst/>
          </a:prstGeom>
          <a:noFill/>
        </p:spPr>
        <p:txBody>
          <a:bodyPr wrap="square" rtlCol="0">
            <a:spAutoFit/>
          </a:bodyPr>
          <a:lstStyle/>
          <a:p>
            <a:pPr algn="dist"/>
            <a:r>
              <a:rPr lang="zh-CN" altLang="en-US" sz="6600" spc="100" dirty="0">
                <a:solidFill>
                  <a:srgbClr val="1A526D"/>
                </a:solidFill>
                <a:cs typeface="+mn-ea"/>
                <a:sym typeface="+mn-lt"/>
              </a:rPr>
              <a:t>山烛需求分析报告</a:t>
            </a:r>
            <a:endParaRPr lang="zh-CN" altLang="en-US" sz="6600" spc="100" dirty="0">
              <a:solidFill>
                <a:srgbClr val="1A526D"/>
              </a:solidFill>
              <a:cs typeface="+mn-ea"/>
              <a:sym typeface="+mn-lt"/>
            </a:endParaRPr>
          </a:p>
        </p:txBody>
      </p:sp>
      <p:cxnSp>
        <p:nvCxnSpPr>
          <p:cNvPr id="19" name="直接连接符 18"/>
          <p:cNvCxnSpPr/>
          <p:nvPr/>
        </p:nvCxnSpPr>
        <p:spPr>
          <a:xfrm>
            <a:off x="3070254" y="3415747"/>
            <a:ext cx="6224354"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sp>
        <p:nvSpPr>
          <p:cNvPr id="20" name="文本框 19"/>
          <p:cNvSpPr txBox="1"/>
          <p:nvPr/>
        </p:nvSpPr>
        <p:spPr>
          <a:xfrm>
            <a:off x="4805522" y="6170333"/>
            <a:ext cx="2580963" cy="400110"/>
          </a:xfrm>
          <a:prstGeom prst="rect">
            <a:avLst/>
          </a:prstGeom>
          <a:noFill/>
        </p:spPr>
        <p:txBody>
          <a:bodyPr wrap="none" rtlCol="0">
            <a:spAutoFit/>
          </a:bodyPr>
          <a:lstStyle>
            <a:defPPr>
              <a:defRPr lang="zh-CN"/>
            </a:defPPr>
            <a:lvl1pPr algn="ctr">
              <a:defRPr sz="7200">
                <a:gradFill>
                  <a:gsLst>
                    <a:gs pos="43000">
                      <a:schemeClr val="bg1"/>
                    </a:gs>
                    <a:gs pos="67000">
                      <a:srgbClr val="6EADE0"/>
                    </a:gs>
                    <a:gs pos="73000">
                      <a:srgbClr val="6EADE0"/>
                    </a:gs>
                    <a:gs pos="90000">
                      <a:schemeClr val="bg1"/>
                    </a:gs>
                  </a:gsLst>
                  <a:lin ang="5400000" scaled="1"/>
                </a:gradFill>
                <a:latin typeface="思源黑体 CN Regular" panose="020B0500000000000000" pitchFamily="34" charset="-122"/>
                <a:ea typeface="思源黑体 CN Regular" panose="020B0500000000000000" pitchFamily="34" charset="-122"/>
              </a:defRPr>
            </a:lvl1pPr>
          </a:lstStyle>
          <a:p>
            <a:r>
              <a:rPr lang="en-US" altLang="zh-CN" sz="2000" spc="150" dirty="0">
                <a:solidFill>
                  <a:srgbClr val="1A526D"/>
                </a:solidFill>
                <a:latin typeface="+mn-lt"/>
                <a:ea typeface="+mn-ea"/>
                <a:cs typeface="+mn-ea"/>
                <a:sym typeface="+mn-lt"/>
              </a:rPr>
              <a:t>Growing Light</a:t>
            </a:r>
            <a:r>
              <a:rPr lang="zh-CN" altLang="en-US" sz="2000" spc="150" dirty="0">
                <a:solidFill>
                  <a:srgbClr val="1A526D"/>
                </a:solidFill>
                <a:latin typeface="+mn-lt"/>
                <a:ea typeface="+mn-ea"/>
                <a:cs typeface="+mn-ea"/>
                <a:sym typeface="+mn-lt"/>
              </a:rPr>
              <a:t>团队</a:t>
            </a:r>
            <a:endParaRPr lang="zh-CN" altLang="en-US" sz="2000" spc="150" dirty="0">
              <a:solidFill>
                <a:srgbClr val="1A526D"/>
              </a:solidFill>
              <a:latin typeface="+mn-lt"/>
              <a:ea typeface="+mn-ea"/>
              <a:cs typeface="+mn-ea"/>
              <a:sym typeface="+mn-lt"/>
            </a:endParaRPr>
          </a:p>
        </p:txBody>
      </p:sp>
      <p:sp>
        <p:nvSpPr>
          <p:cNvPr id="23" name="圆角矩形 16"/>
          <p:cNvSpPr/>
          <p:nvPr/>
        </p:nvSpPr>
        <p:spPr>
          <a:xfrm>
            <a:off x="4669790" y="4429125"/>
            <a:ext cx="2499360" cy="388620"/>
          </a:xfrm>
          <a:prstGeom prst="roundRect">
            <a:avLst>
              <a:gd name="adj" fmla="val 50000"/>
            </a:avLst>
          </a:prstGeom>
          <a:solidFill>
            <a:srgbClr val="D99894"/>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cs typeface="+mn-ea"/>
                <a:sym typeface="+mn-lt"/>
              </a:rPr>
              <a:t>汇报人：齐易捷</a:t>
            </a:r>
            <a:endParaRPr lang="en-US" altLang="zh-CN"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3296203" y="498475"/>
            <a:ext cx="5599610" cy="769441"/>
          </a:xfrm>
          <a:prstGeom prst="rect">
            <a:avLst/>
          </a:prstGeom>
          <a:noFill/>
        </p:spPr>
        <p:txBody>
          <a:bodyPr wrap="none" rtlCol="0">
            <a:spAutoFit/>
          </a:bodyPr>
          <a:lstStyle/>
          <a:p>
            <a:pPr algn="ctr"/>
            <a:r>
              <a:rPr lang="zh-CN" altLang="en-US" sz="4400" spc="100" dirty="0">
                <a:solidFill>
                  <a:srgbClr val="1A526D"/>
                </a:solidFill>
                <a:cs typeface="+mn-ea"/>
                <a:sym typeface="+mn-lt"/>
              </a:rPr>
              <a:t>帖子类 </a:t>
            </a:r>
            <a:r>
              <a:rPr lang="en-US" altLang="zh-CN" sz="4400" spc="100" dirty="0">
                <a:solidFill>
                  <a:srgbClr val="1A526D"/>
                </a:solidFill>
                <a:cs typeface="+mn-ea"/>
                <a:sym typeface="+mn-lt"/>
              </a:rPr>
              <a:t>&amp; </a:t>
            </a:r>
            <a:r>
              <a:rPr lang="zh-CN" altLang="en-US" sz="4400" spc="100" dirty="0">
                <a:solidFill>
                  <a:srgbClr val="1A526D"/>
                </a:solidFill>
                <a:cs typeface="+mn-ea"/>
                <a:sym typeface="+mn-lt"/>
              </a:rPr>
              <a:t>帖子评论类</a:t>
            </a:r>
            <a:endParaRPr lang="zh-CN" altLang="en-US" sz="4400" spc="100" dirty="0">
              <a:solidFill>
                <a:srgbClr val="1A526D"/>
              </a:solidFill>
              <a:cs typeface="+mn-ea"/>
              <a:sym typeface="+mn-lt"/>
            </a:endParaRPr>
          </a:p>
        </p:txBody>
      </p:sp>
      <p:cxnSp>
        <p:nvCxnSpPr>
          <p:cNvPr id="33" name="直接连接符 32"/>
          <p:cNvCxnSpPr/>
          <p:nvPr/>
        </p:nvCxnSpPr>
        <p:spPr>
          <a:xfrm>
            <a:off x="39450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pic>
        <p:nvPicPr>
          <p:cNvPr id="2" name="图片 1" descr="C:/Users/John/AppData/Local/Temp/picturecompress_20210416213738/output_7.pngoutput_7"/>
          <p:cNvPicPr>
            <a:picLocks noChangeAspect="1"/>
          </p:cNvPicPr>
          <p:nvPr/>
        </p:nvPicPr>
        <p:blipFill>
          <a:blip r:embed="rId1"/>
          <a:stretch>
            <a:fillRect/>
          </a:stretch>
        </p:blipFill>
        <p:spPr>
          <a:xfrm>
            <a:off x="2185035" y="1842770"/>
            <a:ext cx="7967980" cy="40843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3900533" y="498475"/>
            <a:ext cx="4390947" cy="707886"/>
          </a:xfrm>
          <a:prstGeom prst="rect">
            <a:avLst/>
          </a:prstGeom>
          <a:noFill/>
        </p:spPr>
        <p:txBody>
          <a:bodyPr wrap="none" rtlCol="0">
            <a:spAutoFit/>
          </a:bodyPr>
          <a:lstStyle/>
          <a:p>
            <a:pPr algn="ctr"/>
            <a:r>
              <a:rPr lang="zh-CN" altLang="en-US" sz="4000" spc="100" dirty="0">
                <a:solidFill>
                  <a:srgbClr val="1A526D"/>
                </a:solidFill>
                <a:cs typeface="+mn-ea"/>
                <a:sym typeface="+mn-lt"/>
              </a:rPr>
              <a:t>帖子相关视频记录</a:t>
            </a:r>
            <a:endParaRPr lang="zh-CN" altLang="en-US" sz="4000" spc="100" dirty="0">
              <a:solidFill>
                <a:srgbClr val="1A526D"/>
              </a:solidFill>
              <a:cs typeface="+mn-ea"/>
              <a:sym typeface="+mn-lt"/>
            </a:endParaRPr>
          </a:p>
        </p:txBody>
      </p:sp>
      <p:cxnSp>
        <p:nvCxnSpPr>
          <p:cNvPr id="33" name="直接连接符 32"/>
          <p:cNvCxnSpPr/>
          <p:nvPr/>
        </p:nvCxnSpPr>
        <p:spPr>
          <a:xfrm>
            <a:off x="39450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pic>
        <p:nvPicPr>
          <p:cNvPr id="6" name="图片 5" descr="C:/Users/John/AppData/Local/Temp/picturecompress_20210416213738/output_8.pngoutput_8"/>
          <p:cNvPicPr/>
          <p:nvPr/>
        </p:nvPicPr>
        <p:blipFill>
          <a:blip r:embed="rId1"/>
          <a:stretch>
            <a:fillRect/>
          </a:stretch>
        </p:blipFill>
        <p:spPr>
          <a:xfrm>
            <a:off x="3240828" y="1627678"/>
            <a:ext cx="5710343" cy="4160167"/>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3009267" y="498475"/>
            <a:ext cx="6173485" cy="707886"/>
          </a:xfrm>
          <a:prstGeom prst="rect">
            <a:avLst/>
          </a:prstGeom>
          <a:noFill/>
        </p:spPr>
        <p:txBody>
          <a:bodyPr wrap="none" rtlCol="0">
            <a:spAutoFit/>
          </a:bodyPr>
          <a:lstStyle/>
          <a:p>
            <a:pPr algn="ctr"/>
            <a:r>
              <a:rPr lang="zh-CN" altLang="en-US" sz="4000" spc="100" dirty="0">
                <a:solidFill>
                  <a:srgbClr val="1A526D"/>
                </a:solidFill>
                <a:cs typeface="+mn-ea"/>
                <a:sym typeface="+mn-lt"/>
              </a:rPr>
              <a:t>用户类 </a:t>
            </a:r>
            <a:r>
              <a:rPr lang="en-US" altLang="zh-CN" sz="4000" spc="100" dirty="0">
                <a:solidFill>
                  <a:srgbClr val="1A526D"/>
                </a:solidFill>
                <a:cs typeface="+mn-ea"/>
                <a:sym typeface="+mn-lt"/>
              </a:rPr>
              <a:t>&amp; </a:t>
            </a:r>
            <a:r>
              <a:rPr lang="zh-CN" altLang="en-US" sz="4000" spc="100" dirty="0">
                <a:solidFill>
                  <a:srgbClr val="1A526D"/>
                </a:solidFill>
                <a:cs typeface="+mn-ea"/>
                <a:sym typeface="+mn-lt"/>
              </a:rPr>
              <a:t>用户收藏记录类</a:t>
            </a:r>
            <a:endParaRPr lang="zh-CN" altLang="en-US" sz="4000" spc="100" dirty="0">
              <a:solidFill>
                <a:srgbClr val="1A526D"/>
              </a:solidFill>
              <a:cs typeface="+mn-ea"/>
              <a:sym typeface="+mn-lt"/>
            </a:endParaRPr>
          </a:p>
        </p:txBody>
      </p:sp>
      <p:cxnSp>
        <p:nvCxnSpPr>
          <p:cNvPr id="33" name="直接连接符 32"/>
          <p:cNvCxnSpPr/>
          <p:nvPr/>
        </p:nvCxnSpPr>
        <p:spPr>
          <a:xfrm>
            <a:off x="39450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pic>
        <p:nvPicPr>
          <p:cNvPr id="10" name="图片 9" descr="C:/Users/John/AppData/Local/Temp/picturecompress_20210416213738/output_9.pngoutput_9"/>
          <p:cNvPicPr/>
          <p:nvPr/>
        </p:nvPicPr>
        <p:blipFill rotWithShape="1">
          <a:blip r:embed="rId1"/>
          <a:srcRect/>
          <a:stretch>
            <a:fillRect/>
          </a:stretch>
        </p:blipFill>
        <p:spPr>
          <a:xfrm>
            <a:off x="1460199" y="1979803"/>
            <a:ext cx="9271602" cy="3154254"/>
          </a:xfrm>
          <a:prstGeom prst="rect">
            <a:avLst/>
          </a:prstGeom>
          <a:ln>
            <a:noFill/>
          </a:ln>
          <a:effectLst>
            <a:softEdge rad="112500"/>
          </a:effectLst>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4060836" y="498475"/>
            <a:ext cx="4070345" cy="707886"/>
          </a:xfrm>
          <a:prstGeom prst="rect">
            <a:avLst/>
          </a:prstGeom>
          <a:noFill/>
        </p:spPr>
        <p:txBody>
          <a:bodyPr wrap="none" rtlCol="0">
            <a:spAutoFit/>
          </a:bodyPr>
          <a:lstStyle/>
          <a:p>
            <a:pPr algn="ctr"/>
            <a:r>
              <a:rPr lang="zh-CN" altLang="en-US" sz="4000" spc="100" dirty="0">
                <a:solidFill>
                  <a:srgbClr val="1A526D"/>
                </a:solidFill>
                <a:cs typeface="+mn-ea"/>
                <a:sym typeface="+mn-lt"/>
              </a:rPr>
              <a:t>权限类 </a:t>
            </a:r>
            <a:r>
              <a:rPr lang="en-US" altLang="zh-CN" sz="4000" spc="100" dirty="0">
                <a:solidFill>
                  <a:srgbClr val="1A526D"/>
                </a:solidFill>
                <a:cs typeface="+mn-ea"/>
                <a:sym typeface="+mn-lt"/>
              </a:rPr>
              <a:t>&amp; </a:t>
            </a:r>
            <a:r>
              <a:rPr lang="zh-CN" altLang="en-US" sz="4000" spc="100" dirty="0">
                <a:solidFill>
                  <a:srgbClr val="1A526D"/>
                </a:solidFill>
                <a:cs typeface="+mn-ea"/>
                <a:sym typeface="+mn-lt"/>
              </a:rPr>
              <a:t>角色类</a:t>
            </a:r>
            <a:endParaRPr lang="zh-CN" altLang="en-US" sz="4000" spc="100" dirty="0">
              <a:solidFill>
                <a:srgbClr val="1A526D"/>
              </a:solidFill>
              <a:cs typeface="+mn-ea"/>
              <a:sym typeface="+mn-lt"/>
            </a:endParaRPr>
          </a:p>
        </p:txBody>
      </p:sp>
      <p:cxnSp>
        <p:nvCxnSpPr>
          <p:cNvPr id="33" name="直接连接符 32"/>
          <p:cNvCxnSpPr/>
          <p:nvPr/>
        </p:nvCxnSpPr>
        <p:spPr>
          <a:xfrm>
            <a:off x="39450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pic>
        <p:nvPicPr>
          <p:cNvPr id="6" name="图片 5"/>
          <p:cNvPicPr/>
          <p:nvPr/>
        </p:nvPicPr>
        <p:blipFill rotWithShape="1">
          <a:blip r:embed="rId1"/>
          <a:srcRect/>
          <a:stretch>
            <a:fillRect/>
          </a:stretch>
        </p:blipFill>
        <p:spPr>
          <a:xfrm>
            <a:off x="1845371" y="2056620"/>
            <a:ext cx="8501257" cy="3245220"/>
          </a:xfrm>
          <a:prstGeom prst="rect">
            <a:avLst/>
          </a:prstGeom>
          <a:ln>
            <a:noFill/>
          </a:ln>
          <a:effectLst>
            <a:softEdge rad="112500"/>
          </a:effectLst>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p:nvPr/>
        </p:nvPicPr>
        <p:blipFill>
          <a:blip r:embed="rId1"/>
          <a:stretch>
            <a:fillRect/>
          </a:stretch>
        </p:blipFill>
        <p:spPr>
          <a:xfrm>
            <a:off x="2020997" y="1797012"/>
            <a:ext cx="4347835" cy="2929175"/>
          </a:xfrm>
          <a:prstGeom prst="rect">
            <a:avLst/>
          </a:prstGeom>
          <a:noFill/>
          <a:ln>
            <a:noFill/>
          </a:ln>
        </p:spPr>
      </p:pic>
      <p:pic>
        <p:nvPicPr>
          <p:cNvPr id="7" name="图片 6"/>
          <p:cNvPicPr/>
          <p:nvPr/>
        </p:nvPicPr>
        <p:blipFill rotWithShape="1">
          <a:blip r:embed="rId2"/>
          <a:srcRect/>
          <a:stretch>
            <a:fillRect/>
          </a:stretch>
        </p:blipFill>
        <p:spPr>
          <a:xfrm>
            <a:off x="5930058" y="3598334"/>
            <a:ext cx="4208721" cy="2612796"/>
          </a:xfrm>
          <a:prstGeom prst="rect">
            <a:avLst/>
          </a:prstGeom>
          <a:noFill/>
          <a:ln>
            <a:noFill/>
          </a:ln>
        </p:spPr>
      </p:pic>
      <p:sp>
        <p:nvSpPr>
          <p:cNvPr id="8" name="文本框 7"/>
          <p:cNvSpPr txBox="1"/>
          <p:nvPr/>
        </p:nvSpPr>
        <p:spPr>
          <a:xfrm>
            <a:off x="2483472" y="552678"/>
            <a:ext cx="7225055" cy="707886"/>
          </a:xfrm>
          <a:prstGeom prst="rect">
            <a:avLst/>
          </a:prstGeom>
          <a:noFill/>
        </p:spPr>
        <p:txBody>
          <a:bodyPr wrap="none" rtlCol="0">
            <a:spAutoFit/>
          </a:bodyPr>
          <a:lstStyle/>
          <a:p>
            <a:pPr algn="ctr"/>
            <a:r>
              <a:rPr lang="zh-CN" altLang="en-US" sz="4000" spc="100" dirty="0">
                <a:solidFill>
                  <a:srgbClr val="1A526D"/>
                </a:solidFill>
                <a:cs typeface="+mn-ea"/>
                <a:sym typeface="+mn-lt"/>
              </a:rPr>
              <a:t>捐赠志愿活动类 </a:t>
            </a:r>
            <a:r>
              <a:rPr lang="en-US" altLang="zh-CN" sz="4000" spc="100" dirty="0">
                <a:solidFill>
                  <a:srgbClr val="1A526D"/>
                </a:solidFill>
                <a:cs typeface="+mn-ea"/>
                <a:sym typeface="+mn-lt"/>
              </a:rPr>
              <a:t>&amp; </a:t>
            </a:r>
            <a:r>
              <a:rPr lang="zh-CN" altLang="en-US" sz="4000" spc="100" dirty="0">
                <a:solidFill>
                  <a:srgbClr val="1A526D"/>
                </a:solidFill>
                <a:cs typeface="+mn-ea"/>
                <a:sym typeface="+mn-lt"/>
              </a:rPr>
              <a:t>活动记录类</a:t>
            </a:r>
            <a:endParaRPr lang="zh-CN" altLang="en-US" sz="4000" spc="100" dirty="0">
              <a:solidFill>
                <a:srgbClr val="1A526D"/>
              </a:solidFill>
              <a:cs typeface="+mn-ea"/>
              <a:sym typeface="+mn-lt"/>
            </a:endParaRPr>
          </a:p>
        </p:txBody>
      </p:sp>
      <p:cxnSp>
        <p:nvCxnSpPr>
          <p:cNvPr id="9" name="直接连接符 8"/>
          <p:cNvCxnSpPr/>
          <p:nvPr/>
        </p:nvCxnSpPr>
        <p:spPr>
          <a:xfrm>
            <a:off x="39450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945041" y="498475"/>
            <a:ext cx="4301918" cy="918544"/>
            <a:chOff x="3792641" y="498475"/>
            <a:chExt cx="4301918" cy="918544"/>
          </a:xfrm>
        </p:grpSpPr>
        <p:sp>
          <p:nvSpPr>
            <p:cNvPr id="15" name="文本框 14"/>
            <p:cNvSpPr txBox="1"/>
            <p:nvPr/>
          </p:nvSpPr>
          <p:spPr>
            <a:xfrm>
              <a:off x="5274187" y="498475"/>
              <a:ext cx="1338828" cy="769441"/>
            </a:xfrm>
            <a:prstGeom prst="rect">
              <a:avLst/>
            </a:prstGeom>
            <a:noFill/>
          </p:spPr>
          <p:txBody>
            <a:bodyPr wrap="none" rtlCol="0">
              <a:spAutoFit/>
            </a:bodyPr>
            <a:lstStyle/>
            <a:p>
              <a:pPr algn="ctr"/>
              <a:r>
                <a:rPr lang="zh-CN" altLang="en-US" sz="4400" spc="100" dirty="0">
                  <a:solidFill>
                    <a:srgbClr val="1A526D"/>
                  </a:solidFill>
                  <a:cs typeface="+mn-ea"/>
                  <a:sym typeface="+mn-lt"/>
                </a:rPr>
                <a:t>属性</a:t>
              </a:r>
              <a:endParaRPr lang="zh-CN" altLang="en-US" sz="4400" spc="100" dirty="0">
                <a:solidFill>
                  <a:srgbClr val="1A526D"/>
                </a:solidFill>
                <a:cs typeface="+mn-ea"/>
                <a:sym typeface="+mn-lt"/>
              </a:endParaRPr>
            </a:p>
          </p:txBody>
        </p:sp>
        <p:cxnSp>
          <p:nvCxnSpPr>
            <p:cNvPr id="16" name="直接连接符 15"/>
            <p:cNvCxnSpPr/>
            <p:nvPr/>
          </p:nvCxnSpPr>
          <p:spPr>
            <a:xfrm>
              <a:off x="37926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 name="圆形  16"/>
          <p:cNvSpPr/>
          <p:nvPr/>
        </p:nvSpPr>
        <p:spPr>
          <a:xfrm>
            <a:off x="1805816" y="1566123"/>
            <a:ext cx="2565039" cy="2565610"/>
          </a:xfrm>
          <a:prstGeom prst="ellipse">
            <a:avLst/>
          </a:prstGeom>
          <a:solidFill>
            <a:srgbClr val="78A9B7"/>
          </a:solidFill>
          <a:ln w="76200" cmpd="sng">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defTabSz="914400"/>
            <a:r>
              <a:rPr lang="zh-CN" altLang="en-US" sz="4000" dirty="0">
                <a:solidFill>
                  <a:prstClr val="white"/>
                </a:solidFill>
                <a:cs typeface="+mn-ea"/>
                <a:sym typeface="+mn-lt"/>
              </a:rPr>
              <a:t>可用性</a:t>
            </a:r>
            <a:endParaRPr lang="en-US" sz="4000" dirty="0">
              <a:solidFill>
                <a:prstClr val="white"/>
              </a:solidFill>
              <a:cs typeface="+mn-ea"/>
              <a:sym typeface="+mn-lt"/>
            </a:endParaRPr>
          </a:p>
        </p:txBody>
      </p:sp>
      <p:sp>
        <p:nvSpPr>
          <p:cNvPr id="21" name="圆形  14"/>
          <p:cNvSpPr/>
          <p:nvPr/>
        </p:nvSpPr>
        <p:spPr>
          <a:xfrm>
            <a:off x="7280853" y="1566123"/>
            <a:ext cx="2565610" cy="2565610"/>
          </a:xfrm>
          <a:prstGeom prst="ellipse">
            <a:avLst/>
          </a:prstGeom>
          <a:solidFill>
            <a:srgbClr val="D99894"/>
          </a:solidFill>
          <a:ln w="76200" cmpd="sng">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defTabSz="914400"/>
            <a:r>
              <a:rPr lang="zh-CN" altLang="en-US" sz="4000" dirty="0">
                <a:solidFill>
                  <a:prstClr val="white"/>
                </a:solidFill>
                <a:cs typeface="+mn-ea"/>
                <a:sym typeface="+mn-lt"/>
              </a:rPr>
              <a:t>安全性</a:t>
            </a:r>
            <a:endParaRPr lang="en-US" sz="4000" dirty="0">
              <a:solidFill>
                <a:prstClr val="white"/>
              </a:solidFill>
              <a:cs typeface="+mn-ea"/>
              <a:sym typeface="+mn-lt"/>
            </a:endParaRPr>
          </a:p>
        </p:txBody>
      </p:sp>
      <p:sp>
        <p:nvSpPr>
          <p:cNvPr id="28" name="矩形 27"/>
          <p:cNvSpPr/>
          <p:nvPr/>
        </p:nvSpPr>
        <p:spPr>
          <a:xfrm>
            <a:off x="817408" y="4439431"/>
            <a:ext cx="4541856" cy="873894"/>
          </a:xfrm>
          <a:prstGeom prst="rect">
            <a:avLst/>
          </a:prstGeom>
        </p:spPr>
        <p:txBody>
          <a:bodyPr wrap="square">
            <a:spAutoFit/>
          </a:bodyPr>
          <a:lstStyle/>
          <a:p>
            <a:pPr marL="285750" lvl="0" indent="-285750" defTabSz="685800" fontAlgn="base">
              <a:lnSpc>
                <a:spcPct val="150000"/>
              </a:lnSpc>
              <a:spcBef>
                <a:spcPct val="0"/>
              </a:spcBef>
              <a:spcAft>
                <a:spcPct val="0"/>
              </a:spcAft>
              <a:buFont typeface="Arial" panose="020B0604020202020204" pitchFamily="34" charset="0"/>
              <a:buChar char="•"/>
              <a:defRPr/>
            </a:pPr>
            <a:r>
              <a:rPr lang="zh-CN" altLang="en-US" dirty="0">
                <a:solidFill>
                  <a:srgbClr val="1A526D"/>
                </a:solidFill>
                <a:cs typeface="+mn-ea"/>
                <a:sym typeface="+mn-lt"/>
              </a:rPr>
              <a:t>页面的点击率。</a:t>
            </a:r>
            <a:endParaRPr lang="en-US" altLang="zh-CN" dirty="0">
              <a:solidFill>
                <a:srgbClr val="1A526D"/>
              </a:solidFill>
              <a:cs typeface="+mn-ea"/>
              <a:sym typeface="+mn-lt"/>
            </a:endParaRPr>
          </a:p>
          <a:p>
            <a:pPr marL="285750" lvl="0" indent="-285750" defTabSz="685800" fontAlgn="base">
              <a:lnSpc>
                <a:spcPct val="150000"/>
              </a:lnSpc>
              <a:spcBef>
                <a:spcPct val="0"/>
              </a:spcBef>
              <a:spcAft>
                <a:spcPct val="0"/>
              </a:spcAft>
              <a:buFont typeface="Arial" panose="020B0604020202020204" pitchFamily="34" charset="0"/>
              <a:buChar char="•"/>
              <a:defRPr/>
            </a:pPr>
            <a:r>
              <a:rPr lang="zh-CN" altLang="en-US" dirty="0">
                <a:solidFill>
                  <a:srgbClr val="1A526D"/>
                </a:solidFill>
                <a:cs typeface="+mn-ea"/>
                <a:sym typeface="+mn-lt"/>
              </a:rPr>
              <a:t>用户完成每个功能所需要的平均时间。</a:t>
            </a:r>
            <a:endParaRPr lang="zh-CN" altLang="en-US" dirty="0">
              <a:solidFill>
                <a:srgbClr val="1A526D"/>
              </a:solidFill>
              <a:cs typeface="+mn-ea"/>
              <a:sym typeface="+mn-lt"/>
            </a:endParaRPr>
          </a:p>
        </p:txBody>
      </p:sp>
      <p:sp>
        <p:nvSpPr>
          <p:cNvPr id="29" name="文本框 28"/>
          <p:cNvSpPr txBox="1"/>
          <p:nvPr/>
        </p:nvSpPr>
        <p:spPr>
          <a:xfrm>
            <a:off x="5752725" y="4439431"/>
            <a:ext cx="5621867" cy="1704890"/>
          </a:xfrm>
          <a:prstGeom prst="rect">
            <a:avLst/>
          </a:prstGeom>
          <a:noFill/>
        </p:spPr>
        <p:txBody>
          <a:bodyPr wrap="square">
            <a:spAutoFit/>
          </a:bodyPr>
          <a:lstStyle/>
          <a:p>
            <a:pPr marL="285750" indent="-285750" defTabSz="685800" fontAlgn="base">
              <a:lnSpc>
                <a:spcPct val="150000"/>
              </a:lnSpc>
              <a:spcBef>
                <a:spcPct val="0"/>
              </a:spcBef>
              <a:spcAft>
                <a:spcPct val="0"/>
              </a:spcAft>
              <a:buFont typeface="Arial" panose="020B0604020202020204" pitchFamily="34" charset="0"/>
              <a:buChar char="•"/>
              <a:defRPr/>
            </a:pPr>
            <a:r>
              <a:rPr lang="zh-CN" altLang="zh-CN" dirty="0">
                <a:solidFill>
                  <a:srgbClr val="1A526D"/>
                </a:solidFill>
                <a:cs typeface="+mn-ea"/>
              </a:rPr>
              <a:t>对用户的个人信息、密码进行加密存储。</a:t>
            </a:r>
            <a:endParaRPr lang="zh-CN" altLang="zh-CN" dirty="0">
              <a:solidFill>
                <a:srgbClr val="1A526D"/>
              </a:solidFill>
              <a:cs typeface="+mn-ea"/>
            </a:endParaRPr>
          </a:p>
          <a:p>
            <a:pPr marL="342900" indent="-342900" defTabSz="685800" fontAlgn="base">
              <a:lnSpc>
                <a:spcPct val="150000"/>
              </a:lnSpc>
              <a:spcBef>
                <a:spcPct val="0"/>
              </a:spcBef>
              <a:spcAft>
                <a:spcPct val="0"/>
              </a:spcAft>
              <a:buFont typeface="Arial" panose="020B0604020202020204" pitchFamily="34" charset="0"/>
              <a:buChar char="•"/>
              <a:defRPr/>
            </a:pPr>
            <a:r>
              <a:rPr lang="zh-CN" altLang="zh-CN" dirty="0">
                <a:solidFill>
                  <a:srgbClr val="1A526D"/>
                </a:solidFill>
                <a:cs typeface="+mn-ea"/>
              </a:rPr>
              <a:t>对于用户上传的视频和课件，让用户选择是否可以开放下载，若用户不同意，则关闭下载权限。</a:t>
            </a:r>
            <a:endParaRPr lang="zh-CN" altLang="zh-CN" dirty="0">
              <a:solidFill>
                <a:srgbClr val="1A526D"/>
              </a:solidFill>
              <a:cs typeface="+mn-ea"/>
            </a:endParaRPr>
          </a:p>
          <a:p>
            <a:pPr marL="342900" indent="-342900" defTabSz="685800" fontAlgn="base">
              <a:lnSpc>
                <a:spcPct val="150000"/>
              </a:lnSpc>
              <a:spcBef>
                <a:spcPct val="0"/>
              </a:spcBef>
              <a:spcAft>
                <a:spcPct val="0"/>
              </a:spcAft>
              <a:buFont typeface="Arial" panose="020B0604020202020204" pitchFamily="34" charset="0"/>
              <a:buChar char="•"/>
              <a:defRPr/>
            </a:pPr>
            <a:r>
              <a:rPr lang="zh-CN" altLang="zh-CN" dirty="0">
                <a:solidFill>
                  <a:srgbClr val="1A526D"/>
                </a:solidFill>
                <a:cs typeface="+mn-ea"/>
              </a:rPr>
              <a:t>提供维权帮助，保障视频作者的创作权不受侵害。</a:t>
            </a:r>
            <a:endParaRPr lang="zh-CN" altLang="zh-CN" dirty="0">
              <a:solidFill>
                <a:srgbClr val="1A526D"/>
              </a:solidFill>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866213" y="238841"/>
            <a:ext cx="4301918" cy="918544"/>
            <a:chOff x="3945042" y="498972"/>
            <a:chExt cx="4301918" cy="918544"/>
          </a:xfrm>
        </p:grpSpPr>
        <p:sp>
          <p:nvSpPr>
            <p:cNvPr id="3" name="文本框 2"/>
            <p:cNvSpPr txBox="1"/>
            <p:nvPr/>
          </p:nvSpPr>
          <p:spPr>
            <a:xfrm>
              <a:off x="4849507" y="498972"/>
              <a:ext cx="2492990" cy="769441"/>
            </a:xfrm>
            <a:prstGeom prst="rect">
              <a:avLst/>
            </a:prstGeom>
            <a:noFill/>
          </p:spPr>
          <p:txBody>
            <a:bodyPr wrap="none" rtlCol="0">
              <a:spAutoFit/>
            </a:bodyPr>
            <a:lstStyle/>
            <a:p>
              <a:pPr algn="ctr"/>
              <a:r>
                <a:rPr lang="zh-CN" altLang="en-US" sz="4400" spc="100" dirty="0">
                  <a:solidFill>
                    <a:srgbClr val="1A526D"/>
                  </a:solidFill>
                  <a:cs typeface="+mn-ea"/>
                  <a:sym typeface="+mn-lt"/>
                </a:rPr>
                <a:t>数据库表</a:t>
              </a:r>
              <a:endParaRPr lang="en-US" altLang="zh-CN" sz="4400" spc="100" dirty="0">
                <a:solidFill>
                  <a:srgbClr val="1A526D"/>
                </a:solidFill>
                <a:cs typeface="+mn-ea"/>
                <a:sym typeface="+mn-lt"/>
              </a:endParaRPr>
            </a:p>
          </p:txBody>
        </p:sp>
        <p:cxnSp>
          <p:nvCxnSpPr>
            <p:cNvPr id="4" name="直接连接符 3"/>
            <p:cNvCxnSpPr/>
            <p:nvPr/>
          </p:nvCxnSpPr>
          <p:spPr>
            <a:xfrm>
              <a:off x="3945042" y="1417516"/>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graphicFrame>
        <p:nvGraphicFramePr>
          <p:cNvPr id="8" name="表格 7"/>
          <p:cNvGraphicFramePr/>
          <p:nvPr>
            <p:custDataLst>
              <p:tags r:id="rId1"/>
            </p:custDataLst>
          </p:nvPr>
        </p:nvGraphicFramePr>
        <p:xfrm>
          <a:off x="750570" y="2560320"/>
          <a:ext cx="4886960" cy="2724785"/>
        </p:xfrm>
        <a:graphic>
          <a:graphicData uri="http://schemas.openxmlformats.org/drawingml/2006/table">
            <a:tbl>
              <a:tblPr firstRow="1" bandRow="1">
                <a:tableStyleId>{5C22544A-7EE6-4342-B048-85BDC9FD1C3A}</a:tableStyleId>
              </a:tblPr>
              <a:tblGrid>
                <a:gridCol w="1383665"/>
                <a:gridCol w="1361440"/>
                <a:gridCol w="2141855"/>
              </a:tblGrid>
              <a:tr h="389255">
                <a:tc>
                  <a:txBody>
                    <a:bodyPr/>
                    <a:lstStyle/>
                    <a:p>
                      <a:pPr>
                        <a:buNone/>
                      </a:pPr>
                      <a:r>
                        <a:rPr lang="zh-CN" altLang="en-US" b="0">
                          <a:solidFill>
                            <a:srgbClr val="2F4A8F"/>
                          </a:solidFill>
                        </a:rPr>
                        <a:t>id</a:t>
                      </a:r>
                      <a:endParaRPr lang="zh-CN" altLang="en-US" b="0">
                        <a:solidFill>
                          <a:srgbClr val="2F4A8F"/>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b="0">
                          <a:solidFill>
                            <a:schemeClr val="tx1"/>
                          </a:solidFill>
                        </a:rPr>
                        <a:t>int</a:t>
                      </a:r>
                      <a:endParaRPr lang="zh-CN" altLang="en-US" b="0">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b="0">
                          <a:solidFill>
                            <a:schemeClr val="tx1"/>
                          </a:solidFill>
                        </a:rPr>
                        <a:t>自增长</a:t>
                      </a:r>
                      <a:endParaRPr lang="zh-CN" altLang="en-US" b="0">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r>
              <a:tr h="389255">
                <a:tc>
                  <a:txBody>
                    <a:bodyPr/>
                    <a:lstStyle/>
                    <a:p>
                      <a:pPr>
                        <a:buNone/>
                      </a:pPr>
                      <a:r>
                        <a:rPr lang="zh-CN" altLang="en-US">
                          <a:solidFill>
                            <a:srgbClr val="2F4A8F"/>
                          </a:solidFill>
                        </a:rPr>
                        <a:t>url</a:t>
                      </a:r>
                      <a:endParaRPr lang="zh-CN" altLang="en-US">
                        <a:solidFill>
                          <a:srgbClr val="2F4A8F"/>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varchar</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视频文件地址</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r>
              <a:tr h="389255">
                <a:tc>
                  <a:txBody>
                    <a:bodyPr/>
                    <a:lstStyle/>
                    <a:p>
                      <a:pPr>
                        <a:buNone/>
                      </a:pPr>
                      <a:r>
                        <a:rPr lang="zh-CN" altLang="en-US">
                          <a:solidFill>
                            <a:srgbClr val="2F4A8F"/>
                          </a:solidFill>
                        </a:rPr>
                        <a:t>title</a:t>
                      </a:r>
                      <a:endParaRPr lang="zh-CN" altLang="en-US">
                        <a:solidFill>
                          <a:srgbClr val="2F4A8F"/>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varchar</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视频标题</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r>
              <a:tr h="389255">
                <a:tc>
                  <a:txBody>
                    <a:bodyPr/>
                    <a:lstStyle/>
                    <a:p>
                      <a:pPr>
                        <a:buNone/>
                      </a:pPr>
                      <a:r>
                        <a:rPr lang="zh-CN" altLang="en-US">
                          <a:solidFill>
                            <a:srgbClr val="2F4A8F"/>
                          </a:solidFill>
                        </a:rPr>
                        <a:t>from_user</a:t>
                      </a:r>
                      <a:endParaRPr lang="zh-CN" altLang="en-US">
                        <a:solidFill>
                          <a:srgbClr val="2F4A8F"/>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int</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视频上传用户id</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r>
              <a:tr h="389255">
                <a:tc>
                  <a:txBody>
                    <a:bodyPr/>
                    <a:lstStyle/>
                    <a:p>
                      <a:pPr>
                        <a:buNone/>
                      </a:pPr>
                      <a:r>
                        <a:rPr lang="zh-CN" altLang="en-US">
                          <a:solidFill>
                            <a:srgbClr val="2F4A8F"/>
                          </a:solidFill>
                        </a:rPr>
                        <a:t>type</a:t>
                      </a:r>
                      <a:endParaRPr lang="zh-CN" altLang="en-US">
                        <a:solidFill>
                          <a:srgbClr val="2F4A8F"/>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int</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视频分类id</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r>
              <a:tr h="389255">
                <a:tc>
                  <a:txBody>
                    <a:bodyPr/>
                    <a:lstStyle/>
                    <a:p>
                      <a:pPr>
                        <a:buNone/>
                      </a:pPr>
                      <a:r>
                        <a:rPr lang="zh-CN" altLang="en-US">
                          <a:solidFill>
                            <a:srgbClr val="2F4A8F"/>
                          </a:solidFill>
                        </a:rPr>
                        <a:t>tag</a:t>
                      </a:r>
                      <a:endParaRPr lang="zh-CN" altLang="en-US">
                        <a:solidFill>
                          <a:srgbClr val="2F4A8F"/>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int</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视频标签id</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r>
              <a:tr h="389255">
                <a:tc>
                  <a:txBody>
                    <a:bodyPr/>
                    <a:lstStyle/>
                    <a:p>
                      <a:pPr>
                        <a:buNone/>
                      </a:pPr>
                      <a:r>
                        <a:rPr lang="zh-CN" altLang="en-US">
                          <a:solidFill>
                            <a:srgbClr val="2F4A8F"/>
                          </a:solidFill>
                        </a:rPr>
                        <a:t>info</a:t>
                      </a:r>
                      <a:endParaRPr lang="zh-CN" altLang="en-US">
                        <a:solidFill>
                          <a:srgbClr val="2F4A8F"/>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varchar</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视频简介</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r>
            </a:tbl>
          </a:graphicData>
        </a:graphic>
      </p:graphicFrame>
      <p:pic>
        <p:nvPicPr>
          <p:cNvPr id="11" name="图片 10" descr="32313534373335333b32313534373334313bcafdbeddb7d6cef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0570" y="1511935"/>
            <a:ext cx="914400" cy="914400"/>
          </a:xfrm>
          <a:prstGeom prst="rect">
            <a:avLst/>
          </a:prstGeom>
        </p:spPr>
      </p:pic>
      <p:pic>
        <p:nvPicPr>
          <p:cNvPr id="12" name="图片 11" descr="32313534373335333b32313534373333363bc9cccef1d5b9cabe"/>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64325" y="1511935"/>
            <a:ext cx="914400" cy="914400"/>
          </a:xfrm>
          <a:prstGeom prst="rect">
            <a:avLst/>
          </a:prstGeom>
        </p:spPr>
      </p:pic>
      <p:sp>
        <p:nvSpPr>
          <p:cNvPr id="14" name="文本框 13"/>
          <p:cNvSpPr txBox="1"/>
          <p:nvPr/>
        </p:nvSpPr>
        <p:spPr>
          <a:xfrm>
            <a:off x="1896745" y="1762760"/>
            <a:ext cx="1249680" cy="521970"/>
          </a:xfrm>
          <a:prstGeom prst="rect">
            <a:avLst/>
          </a:prstGeom>
          <a:noFill/>
        </p:spPr>
        <p:txBody>
          <a:bodyPr wrap="none" rtlCol="0">
            <a:spAutoFit/>
          </a:bodyPr>
          <a:lstStyle/>
          <a:p>
            <a:pPr algn="l"/>
            <a:r>
              <a:rPr lang="zh-CN" altLang="en-US" sz="2800"/>
              <a:t>视频表</a:t>
            </a:r>
            <a:endParaRPr lang="zh-CN" altLang="en-US" sz="2800"/>
          </a:p>
        </p:txBody>
      </p:sp>
      <p:graphicFrame>
        <p:nvGraphicFramePr>
          <p:cNvPr id="15" name="表格 14"/>
          <p:cNvGraphicFramePr/>
          <p:nvPr>
            <p:custDataLst>
              <p:tags r:id="rId6"/>
            </p:custDataLst>
          </p:nvPr>
        </p:nvGraphicFramePr>
        <p:xfrm>
          <a:off x="6536690" y="2560320"/>
          <a:ext cx="4886960" cy="2335530"/>
        </p:xfrm>
        <a:graphic>
          <a:graphicData uri="http://schemas.openxmlformats.org/drawingml/2006/table">
            <a:tbl>
              <a:tblPr firstRow="1" bandRow="1">
                <a:tableStyleId>{5C22544A-7EE6-4342-B048-85BDC9FD1C3A}</a:tableStyleId>
              </a:tblPr>
              <a:tblGrid>
                <a:gridCol w="1383665"/>
                <a:gridCol w="1361440"/>
                <a:gridCol w="2141855"/>
              </a:tblGrid>
              <a:tr h="389255">
                <a:tc>
                  <a:txBody>
                    <a:bodyPr/>
                    <a:lstStyle/>
                    <a:p>
                      <a:pPr>
                        <a:buNone/>
                      </a:pPr>
                      <a:r>
                        <a:rPr lang="zh-CN" altLang="en-US" b="0">
                          <a:solidFill>
                            <a:srgbClr val="2F4A8F"/>
                          </a:solidFill>
                        </a:rPr>
                        <a:t>id</a:t>
                      </a:r>
                      <a:endParaRPr lang="zh-CN" altLang="en-US" b="0">
                        <a:solidFill>
                          <a:srgbClr val="2F4A8F"/>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b="0">
                          <a:solidFill>
                            <a:schemeClr val="tx1"/>
                          </a:solidFill>
                        </a:rPr>
                        <a:t>int </a:t>
                      </a:r>
                      <a:endParaRPr lang="zh-CN" altLang="en-US" b="0">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b="0">
                          <a:solidFill>
                            <a:schemeClr val="tx1"/>
                          </a:solidFill>
                        </a:rPr>
                        <a:t>自增长</a:t>
                      </a:r>
                      <a:endParaRPr lang="zh-CN" altLang="en-US" b="0">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r>
              <a:tr h="389255">
                <a:tc>
                  <a:txBody>
                    <a:bodyPr/>
                    <a:lstStyle/>
                    <a:p>
                      <a:pPr>
                        <a:buNone/>
                      </a:pPr>
                      <a:r>
                        <a:rPr lang="zh-CN" altLang="en-US">
                          <a:solidFill>
                            <a:srgbClr val="2F4A8F"/>
                          </a:solidFill>
                        </a:rPr>
                        <a:t>title</a:t>
                      </a:r>
                      <a:endParaRPr lang="zh-CN" altLang="en-US">
                        <a:solidFill>
                          <a:srgbClr val="2F4A8F"/>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varchar</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标题</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r>
              <a:tr h="389255">
                <a:tc>
                  <a:txBody>
                    <a:bodyPr/>
                    <a:lstStyle/>
                    <a:p>
                      <a:pPr>
                        <a:buNone/>
                      </a:pPr>
                      <a:r>
                        <a:rPr lang="zh-CN" altLang="en-US">
                          <a:solidFill>
                            <a:srgbClr val="2F4A8F"/>
                          </a:solidFill>
                        </a:rPr>
                        <a:t>content</a:t>
                      </a:r>
                      <a:endParaRPr lang="zh-CN" altLang="en-US">
                        <a:solidFill>
                          <a:srgbClr val="2F4A8F"/>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varchar</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内容</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r>
              <a:tr h="389255">
                <a:tc>
                  <a:txBody>
                    <a:bodyPr/>
                    <a:lstStyle/>
                    <a:p>
                      <a:pPr>
                        <a:buNone/>
                      </a:pPr>
                      <a:r>
                        <a:rPr lang="zh-CN" altLang="en-US">
                          <a:solidFill>
                            <a:srgbClr val="2F4A8F"/>
                          </a:solidFill>
                        </a:rPr>
                        <a:t>type</a:t>
                      </a:r>
                      <a:endParaRPr lang="zh-CN" altLang="en-US">
                        <a:solidFill>
                          <a:srgbClr val="2F4A8F"/>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int</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讨论分类id</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r>
              <a:tr h="389255">
                <a:tc>
                  <a:txBody>
                    <a:bodyPr/>
                    <a:lstStyle/>
                    <a:p>
                      <a:pPr>
                        <a:buNone/>
                      </a:pPr>
                      <a:r>
                        <a:rPr lang="zh-CN" altLang="en-US">
                          <a:solidFill>
                            <a:srgbClr val="2F4A8F"/>
                          </a:solidFill>
                        </a:rPr>
                        <a:t>from_user</a:t>
                      </a:r>
                      <a:endParaRPr lang="zh-CN" altLang="en-US">
                        <a:solidFill>
                          <a:srgbClr val="2F4A8F"/>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int</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话题发起人id</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r>
              <a:tr h="389255">
                <a:tc>
                  <a:txBody>
                    <a:bodyPr/>
                    <a:lstStyle/>
                    <a:p>
                      <a:pPr>
                        <a:buNone/>
                      </a:pPr>
                      <a:r>
                        <a:rPr lang="zh-CN" altLang="en-US">
                          <a:solidFill>
                            <a:srgbClr val="2F4A8F"/>
                          </a:solidFill>
                        </a:rPr>
                        <a:t>view</a:t>
                      </a:r>
                      <a:endParaRPr lang="zh-CN" altLang="en-US">
                        <a:solidFill>
                          <a:srgbClr val="2F4A8F"/>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int</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话题浏览数</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r>
            </a:tbl>
          </a:graphicData>
        </a:graphic>
      </p:graphicFrame>
      <p:sp>
        <p:nvSpPr>
          <p:cNvPr id="16" name="文本框 15"/>
          <p:cNvSpPr txBox="1"/>
          <p:nvPr/>
        </p:nvSpPr>
        <p:spPr>
          <a:xfrm>
            <a:off x="7843520" y="1762760"/>
            <a:ext cx="1249680" cy="521970"/>
          </a:xfrm>
          <a:prstGeom prst="rect">
            <a:avLst/>
          </a:prstGeom>
          <a:noFill/>
        </p:spPr>
        <p:txBody>
          <a:bodyPr wrap="none" rtlCol="0">
            <a:spAutoFit/>
          </a:bodyPr>
          <a:lstStyle/>
          <a:p>
            <a:pPr algn="l"/>
            <a:r>
              <a:rPr lang="zh-CN" altLang="en-US" sz="2800"/>
              <a:t>话题表</a:t>
            </a:r>
            <a:endParaRPr lang="zh-CN" altLang="en-US" sz="28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866213" y="238841"/>
            <a:ext cx="4301918" cy="918544"/>
            <a:chOff x="3945042" y="498972"/>
            <a:chExt cx="4301918" cy="918544"/>
          </a:xfrm>
        </p:grpSpPr>
        <p:sp>
          <p:nvSpPr>
            <p:cNvPr id="3" name="文本框 2"/>
            <p:cNvSpPr txBox="1"/>
            <p:nvPr/>
          </p:nvSpPr>
          <p:spPr>
            <a:xfrm>
              <a:off x="4849507" y="498972"/>
              <a:ext cx="2492990" cy="769441"/>
            </a:xfrm>
            <a:prstGeom prst="rect">
              <a:avLst/>
            </a:prstGeom>
            <a:noFill/>
          </p:spPr>
          <p:txBody>
            <a:bodyPr wrap="none" rtlCol="0">
              <a:spAutoFit/>
            </a:bodyPr>
            <a:lstStyle/>
            <a:p>
              <a:pPr algn="ctr"/>
              <a:r>
                <a:rPr lang="zh-CN" altLang="en-US" sz="4400" spc="100" dirty="0">
                  <a:solidFill>
                    <a:srgbClr val="1A526D"/>
                  </a:solidFill>
                  <a:cs typeface="+mn-ea"/>
                  <a:sym typeface="+mn-lt"/>
                </a:rPr>
                <a:t>数据库表</a:t>
              </a:r>
              <a:endParaRPr lang="en-US" altLang="zh-CN" sz="4400" spc="100" dirty="0">
                <a:solidFill>
                  <a:srgbClr val="1A526D"/>
                </a:solidFill>
                <a:cs typeface="+mn-ea"/>
                <a:sym typeface="+mn-lt"/>
              </a:endParaRPr>
            </a:p>
          </p:txBody>
        </p:sp>
        <p:cxnSp>
          <p:nvCxnSpPr>
            <p:cNvPr id="4" name="直接连接符 3"/>
            <p:cNvCxnSpPr/>
            <p:nvPr/>
          </p:nvCxnSpPr>
          <p:spPr>
            <a:xfrm>
              <a:off x="3945042" y="1417516"/>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graphicFrame>
        <p:nvGraphicFramePr>
          <p:cNvPr id="8" name="表格 7"/>
          <p:cNvGraphicFramePr/>
          <p:nvPr>
            <p:custDataLst>
              <p:tags r:id="rId1"/>
            </p:custDataLst>
          </p:nvPr>
        </p:nvGraphicFramePr>
        <p:xfrm>
          <a:off x="750570" y="2560320"/>
          <a:ext cx="4886960" cy="2724785"/>
        </p:xfrm>
        <a:graphic>
          <a:graphicData uri="http://schemas.openxmlformats.org/drawingml/2006/table">
            <a:tbl>
              <a:tblPr firstRow="1" bandRow="1">
                <a:tableStyleId>{5C22544A-7EE6-4342-B048-85BDC9FD1C3A}</a:tableStyleId>
              </a:tblPr>
              <a:tblGrid>
                <a:gridCol w="1383665"/>
                <a:gridCol w="1361440"/>
                <a:gridCol w="2141855"/>
              </a:tblGrid>
              <a:tr h="389255">
                <a:tc>
                  <a:txBody>
                    <a:bodyPr/>
                    <a:lstStyle/>
                    <a:p>
                      <a:pPr>
                        <a:buNone/>
                      </a:pPr>
                      <a:r>
                        <a:rPr lang="zh-CN" altLang="en-US" b="0">
                          <a:solidFill>
                            <a:srgbClr val="2F4A8F"/>
                          </a:solidFill>
                        </a:rPr>
                        <a:t>id</a:t>
                      </a:r>
                      <a:endParaRPr lang="zh-CN" altLang="en-US" b="0">
                        <a:solidFill>
                          <a:srgbClr val="2F4A8F"/>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b="0">
                          <a:solidFill>
                            <a:schemeClr val="tx1"/>
                          </a:solidFill>
                        </a:rPr>
                        <a:t>int</a:t>
                      </a:r>
                      <a:endParaRPr lang="zh-CN" altLang="en-US" b="0">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b="0">
                          <a:solidFill>
                            <a:schemeClr val="tx1"/>
                          </a:solidFill>
                        </a:rPr>
                        <a:t>自增长</a:t>
                      </a:r>
                      <a:endParaRPr lang="zh-CN" altLang="en-US" b="0">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r>
              <a:tr h="389255">
                <a:tc>
                  <a:txBody>
                    <a:bodyPr/>
                    <a:lstStyle/>
                    <a:p>
                      <a:pPr>
                        <a:buNone/>
                      </a:pPr>
                      <a:r>
                        <a:rPr lang="zh-CN" altLang="en-US">
                          <a:solidFill>
                            <a:srgbClr val="2F4A8F"/>
                          </a:solidFill>
                        </a:rPr>
                        <a:t>username</a:t>
                      </a:r>
                      <a:endParaRPr lang="zh-CN" altLang="en-US">
                        <a:solidFill>
                          <a:srgbClr val="2F4A8F"/>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varchar</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用户名</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r>
              <a:tr h="389255">
                <a:tc>
                  <a:txBody>
                    <a:bodyPr/>
                    <a:lstStyle/>
                    <a:p>
                      <a:pPr>
                        <a:buNone/>
                      </a:pPr>
                      <a:r>
                        <a:rPr lang="zh-CN" altLang="en-US">
                          <a:solidFill>
                            <a:srgbClr val="2F4A8F"/>
                          </a:solidFill>
                        </a:rPr>
                        <a:t>password</a:t>
                      </a:r>
                      <a:endParaRPr lang="zh-CN" altLang="en-US">
                        <a:solidFill>
                          <a:srgbClr val="2F4A8F"/>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varchar</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密码</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r>
              <a:tr h="389255">
                <a:tc>
                  <a:txBody>
                    <a:bodyPr/>
                    <a:lstStyle/>
                    <a:p>
                      <a:pPr>
                        <a:buNone/>
                      </a:pPr>
                      <a:r>
                        <a:rPr lang="zh-CN" altLang="en-US">
                          <a:solidFill>
                            <a:srgbClr val="2F4A8F"/>
                          </a:solidFill>
                        </a:rPr>
                        <a:t>info</a:t>
                      </a:r>
                      <a:endParaRPr lang="zh-CN" altLang="en-US">
                        <a:solidFill>
                          <a:srgbClr val="2F4A8F"/>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varchar</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用户信息</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r>
              <a:tr h="389255">
                <a:tc>
                  <a:txBody>
                    <a:bodyPr/>
                    <a:lstStyle/>
                    <a:p>
                      <a:pPr>
                        <a:buNone/>
                      </a:pPr>
                      <a:r>
                        <a:rPr lang="zh-CN" altLang="en-US">
                          <a:solidFill>
                            <a:srgbClr val="2F4A8F"/>
                          </a:solidFill>
                        </a:rPr>
                        <a:t>gender</a:t>
                      </a:r>
                      <a:endParaRPr lang="zh-CN" altLang="en-US">
                        <a:solidFill>
                          <a:srgbClr val="2F4A8F"/>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enum</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用户性别</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r>
              <a:tr h="389255">
                <a:tc>
                  <a:txBody>
                    <a:bodyPr/>
                    <a:lstStyle/>
                    <a:p>
                      <a:pPr>
                        <a:buNone/>
                      </a:pPr>
                      <a:r>
                        <a:rPr lang="zh-CN" altLang="en-US">
                          <a:solidFill>
                            <a:srgbClr val="2F4A8F"/>
                          </a:solidFill>
                        </a:rPr>
                        <a:t>email</a:t>
                      </a:r>
                      <a:endParaRPr lang="zh-CN" altLang="en-US">
                        <a:solidFill>
                          <a:srgbClr val="2F4A8F"/>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varchar</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用户邮箱</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r>
              <a:tr h="389255">
                <a:tc>
                  <a:txBody>
                    <a:bodyPr/>
                    <a:lstStyle/>
                    <a:p>
                      <a:pPr>
                        <a:buNone/>
                      </a:pPr>
                      <a:r>
                        <a:rPr lang="zh-CN" altLang="en-US">
                          <a:solidFill>
                            <a:srgbClr val="2F4A8F"/>
                          </a:solidFill>
                        </a:rPr>
                        <a:t>mobile</a:t>
                      </a:r>
                      <a:endParaRPr lang="zh-CN" altLang="en-US">
                        <a:solidFill>
                          <a:srgbClr val="2F4A8F"/>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varchar</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用户电话</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r>
            </a:tbl>
          </a:graphicData>
        </a:graphic>
      </p:graphicFrame>
      <p:pic>
        <p:nvPicPr>
          <p:cNvPr id="11" name="图片 10" descr="32313534373335333b32313534373334313bcafdbeddb7d6cef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0570" y="1511935"/>
            <a:ext cx="914400" cy="914400"/>
          </a:xfrm>
          <a:prstGeom prst="rect">
            <a:avLst/>
          </a:prstGeom>
        </p:spPr>
      </p:pic>
      <p:pic>
        <p:nvPicPr>
          <p:cNvPr id="12" name="图片 11" descr="32313534373335333b32313534373333363bc9cccef1d5b9cabe"/>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64325" y="1511935"/>
            <a:ext cx="914400" cy="914400"/>
          </a:xfrm>
          <a:prstGeom prst="rect">
            <a:avLst/>
          </a:prstGeom>
        </p:spPr>
      </p:pic>
      <p:sp>
        <p:nvSpPr>
          <p:cNvPr id="14" name="文本框 13"/>
          <p:cNvSpPr txBox="1"/>
          <p:nvPr/>
        </p:nvSpPr>
        <p:spPr>
          <a:xfrm>
            <a:off x="1896745" y="1762760"/>
            <a:ext cx="1249680" cy="521970"/>
          </a:xfrm>
          <a:prstGeom prst="rect">
            <a:avLst/>
          </a:prstGeom>
          <a:noFill/>
        </p:spPr>
        <p:txBody>
          <a:bodyPr wrap="none" rtlCol="0">
            <a:spAutoFit/>
          </a:bodyPr>
          <a:lstStyle/>
          <a:p>
            <a:pPr algn="l"/>
            <a:r>
              <a:rPr lang="zh-CN" altLang="en-US" sz="2800"/>
              <a:t>用户表</a:t>
            </a:r>
            <a:endParaRPr lang="zh-CN" altLang="en-US" sz="2800"/>
          </a:p>
        </p:txBody>
      </p:sp>
      <p:graphicFrame>
        <p:nvGraphicFramePr>
          <p:cNvPr id="15" name="表格 14"/>
          <p:cNvGraphicFramePr/>
          <p:nvPr>
            <p:custDataLst>
              <p:tags r:id="rId6"/>
            </p:custDataLst>
          </p:nvPr>
        </p:nvGraphicFramePr>
        <p:xfrm>
          <a:off x="6536690" y="2560320"/>
          <a:ext cx="4886960" cy="2335530"/>
        </p:xfrm>
        <a:graphic>
          <a:graphicData uri="http://schemas.openxmlformats.org/drawingml/2006/table">
            <a:tbl>
              <a:tblPr firstRow="1" bandRow="1">
                <a:tableStyleId>{5C22544A-7EE6-4342-B048-85BDC9FD1C3A}</a:tableStyleId>
              </a:tblPr>
              <a:tblGrid>
                <a:gridCol w="1383665"/>
                <a:gridCol w="1361440"/>
                <a:gridCol w="2141855"/>
              </a:tblGrid>
              <a:tr h="389255">
                <a:tc>
                  <a:txBody>
                    <a:bodyPr/>
                    <a:lstStyle/>
                    <a:p>
                      <a:pPr>
                        <a:buNone/>
                      </a:pPr>
                      <a:r>
                        <a:rPr lang="zh-CN" altLang="en-US" b="0">
                          <a:solidFill>
                            <a:srgbClr val="2F4A8F"/>
                          </a:solidFill>
                        </a:rPr>
                        <a:t>id</a:t>
                      </a:r>
                      <a:endParaRPr lang="zh-CN" altLang="en-US" b="0">
                        <a:solidFill>
                          <a:srgbClr val="2F4A8F"/>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b="0">
                          <a:solidFill>
                            <a:schemeClr val="tx1"/>
                          </a:solidFill>
                        </a:rPr>
                        <a:t>int</a:t>
                      </a:r>
                      <a:endParaRPr lang="zh-CN" altLang="en-US" b="0">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b="0">
                          <a:solidFill>
                            <a:schemeClr val="tx1"/>
                          </a:solidFill>
                        </a:rPr>
                        <a:t>自增长</a:t>
                      </a:r>
                      <a:endParaRPr lang="zh-CN" altLang="en-US" b="0">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r>
              <a:tr h="389255">
                <a:tc>
                  <a:txBody>
                    <a:bodyPr/>
                    <a:lstStyle/>
                    <a:p>
                      <a:pPr>
                        <a:buNone/>
                      </a:pPr>
                      <a:r>
                        <a:rPr lang="zh-CN" altLang="en-US">
                          <a:solidFill>
                            <a:srgbClr val="2F4A8F"/>
                          </a:solidFill>
                        </a:rPr>
                        <a:t>name</a:t>
                      </a:r>
                      <a:endParaRPr lang="zh-CN" altLang="en-US">
                        <a:solidFill>
                          <a:srgbClr val="2F4A8F"/>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varchar</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志愿活动名</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r>
              <a:tr h="389255">
                <a:tc>
                  <a:txBody>
                    <a:bodyPr/>
                    <a:lstStyle/>
                    <a:p>
                      <a:pPr>
                        <a:buNone/>
                      </a:pPr>
                      <a:r>
                        <a:rPr lang="zh-CN" altLang="en-US">
                          <a:solidFill>
                            <a:srgbClr val="2F4A8F"/>
                          </a:solidFill>
                        </a:rPr>
                        <a:t>start_time</a:t>
                      </a:r>
                      <a:endParaRPr lang="zh-CN" altLang="en-US">
                        <a:solidFill>
                          <a:srgbClr val="2F4A8F"/>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timestamp</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开始时间</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r>
              <a:tr h="389255">
                <a:tc>
                  <a:txBody>
                    <a:bodyPr/>
                    <a:lstStyle/>
                    <a:p>
                      <a:pPr>
                        <a:buNone/>
                      </a:pPr>
                      <a:r>
                        <a:rPr lang="zh-CN" altLang="en-US">
                          <a:solidFill>
                            <a:srgbClr val="2F4A8F"/>
                          </a:solidFill>
                        </a:rPr>
                        <a:t>end_time</a:t>
                      </a:r>
                      <a:endParaRPr lang="zh-CN" altLang="en-US">
                        <a:solidFill>
                          <a:srgbClr val="2F4A8F"/>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timestamp</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结束时间</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r>
              <a:tr h="389255">
                <a:tc>
                  <a:txBody>
                    <a:bodyPr/>
                    <a:lstStyle/>
                    <a:p>
                      <a:pPr>
                        <a:buNone/>
                      </a:pPr>
                      <a:r>
                        <a:rPr lang="zh-CN" altLang="en-US">
                          <a:solidFill>
                            <a:srgbClr val="2F4A8F"/>
                          </a:solidFill>
                        </a:rPr>
                        <a:t>from_user</a:t>
                      </a:r>
                      <a:endParaRPr lang="zh-CN" altLang="en-US">
                        <a:solidFill>
                          <a:srgbClr val="2F4A8F"/>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int</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发起人id</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r>
              <a:tr h="389255">
                <a:tc>
                  <a:txBody>
                    <a:bodyPr/>
                    <a:lstStyle/>
                    <a:p>
                      <a:pPr>
                        <a:buNone/>
                      </a:pPr>
                      <a:r>
                        <a:rPr lang="zh-CN" altLang="en-US">
                          <a:solidFill>
                            <a:srgbClr val="2F4A8F"/>
                          </a:solidFill>
                        </a:rPr>
                        <a:t>content</a:t>
                      </a:r>
                      <a:endParaRPr lang="zh-CN" altLang="en-US">
                        <a:solidFill>
                          <a:srgbClr val="2F4A8F"/>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varchar</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志愿活动内容</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r>
            </a:tbl>
          </a:graphicData>
        </a:graphic>
      </p:graphicFrame>
      <p:sp>
        <p:nvSpPr>
          <p:cNvPr id="16" name="文本框 15"/>
          <p:cNvSpPr txBox="1"/>
          <p:nvPr/>
        </p:nvSpPr>
        <p:spPr>
          <a:xfrm>
            <a:off x="7843520" y="1762760"/>
            <a:ext cx="1960880" cy="521970"/>
          </a:xfrm>
          <a:prstGeom prst="rect">
            <a:avLst/>
          </a:prstGeom>
          <a:noFill/>
        </p:spPr>
        <p:txBody>
          <a:bodyPr wrap="none" rtlCol="0">
            <a:spAutoFit/>
          </a:bodyPr>
          <a:lstStyle/>
          <a:p>
            <a:pPr algn="l"/>
            <a:r>
              <a:rPr lang="zh-CN" altLang="en-US" sz="2800"/>
              <a:t>志愿活动表</a:t>
            </a:r>
            <a:endParaRPr lang="zh-CN" altLang="en-US" sz="28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p:cNvSpPr/>
          <p:nvPr/>
        </p:nvSpPr>
        <p:spPr>
          <a:xfrm>
            <a:off x="5304564" y="4292600"/>
            <a:ext cx="1582872" cy="467942"/>
          </a:xfrm>
          <a:prstGeom prst="roundRect">
            <a:avLst>
              <a:gd name="adj" fmla="val 50000"/>
            </a:avLst>
          </a:prstGeom>
          <a:solidFill>
            <a:srgbClr val="D998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cs typeface="+mn-ea"/>
                <a:sym typeface="+mn-lt"/>
              </a:rPr>
              <a:t>03</a:t>
            </a:r>
            <a:endParaRPr lang="zh-CN" altLang="en-US" sz="2800" dirty="0">
              <a:cs typeface="+mn-ea"/>
              <a:sym typeface="+mn-lt"/>
            </a:endParaRPr>
          </a:p>
        </p:txBody>
      </p:sp>
      <p:sp>
        <p:nvSpPr>
          <p:cNvPr id="5" name="文本框 4"/>
          <p:cNvSpPr txBox="1"/>
          <p:nvPr/>
        </p:nvSpPr>
        <p:spPr>
          <a:xfrm>
            <a:off x="3489960" y="2376859"/>
            <a:ext cx="5212080" cy="768350"/>
          </a:xfrm>
          <a:prstGeom prst="rect">
            <a:avLst/>
          </a:prstGeom>
          <a:noFill/>
        </p:spPr>
        <p:txBody>
          <a:bodyPr wrap="none" rtlCol="0">
            <a:spAutoFit/>
          </a:bodyPr>
          <a:lstStyle/>
          <a:p>
            <a:pPr algn="ctr"/>
            <a:r>
              <a:rPr lang="zh-CN" altLang="en-US" sz="4400" dirty="0">
                <a:solidFill>
                  <a:srgbClr val="1A526D"/>
                </a:solidFill>
                <a:cs typeface="+mn-ea"/>
                <a:sym typeface="+mn-lt"/>
              </a:rPr>
              <a:t>功能验收与界面验收</a:t>
            </a:r>
            <a:endParaRPr lang="zh-CN" altLang="en-US" sz="4400" dirty="0">
              <a:solidFill>
                <a:srgbClr val="1A526D"/>
              </a:solidFill>
              <a:cs typeface="+mn-ea"/>
              <a:sym typeface="+mn-lt"/>
            </a:endParaRPr>
          </a:p>
        </p:txBody>
      </p:sp>
      <p:cxnSp>
        <p:nvCxnSpPr>
          <p:cNvPr id="6" name="直接连接符 5"/>
          <p:cNvCxnSpPr/>
          <p:nvPr/>
        </p:nvCxnSpPr>
        <p:spPr>
          <a:xfrm>
            <a:off x="3945041" y="3295403"/>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945041" y="498475"/>
            <a:ext cx="4301918" cy="918544"/>
            <a:chOff x="3792641" y="498475"/>
            <a:chExt cx="4301918" cy="918544"/>
          </a:xfrm>
        </p:grpSpPr>
        <p:sp>
          <p:nvSpPr>
            <p:cNvPr id="15" name="文本框 14"/>
            <p:cNvSpPr txBox="1"/>
            <p:nvPr/>
          </p:nvSpPr>
          <p:spPr>
            <a:xfrm>
              <a:off x="4580900" y="498475"/>
              <a:ext cx="2725426" cy="769441"/>
            </a:xfrm>
            <a:prstGeom prst="rect">
              <a:avLst/>
            </a:prstGeom>
            <a:noFill/>
          </p:spPr>
          <p:txBody>
            <a:bodyPr wrap="none" rtlCol="0">
              <a:spAutoFit/>
            </a:bodyPr>
            <a:lstStyle/>
            <a:p>
              <a:pPr algn="ctr"/>
              <a:r>
                <a:rPr lang="zh-CN" altLang="en-US" sz="4400" spc="100" dirty="0">
                  <a:solidFill>
                    <a:srgbClr val="1A526D"/>
                  </a:solidFill>
                  <a:cs typeface="+mn-ea"/>
                  <a:sym typeface="+mn-lt"/>
                </a:rPr>
                <a:t>登录</a:t>
              </a:r>
              <a:r>
                <a:rPr lang="en-US" altLang="zh-CN" sz="4400" spc="100" dirty="0">
                  <a:solidFill>
                    <a:srgbClr val="1A526D"/>
                  </a:solidFill>
                  <a:cs typeface="+mn-ea"/>
                  <a:sym typeface="+mn-lt"/>
                </a:rPr>
                <a:t>/</a:t>
              </a:r>
              <a:r>
                <a:rPr lang="zh-CN" altLang="en-US" sz="4400" spc="100" dirty="0">
                  <a:solidFill>
                    <a:srgbClr val="1A526D"/>
                  </a:solidFill>
                  <a:cs typeface="+mn-ea"/>
                  <a:sym typeface="+mn-lt"/>
                </a:rPr>
                <a:t>注册</a:t>
              </a:r>
              <a:endParaRPr lang="zh-CN" altLang="en-US" sz="4400" spc="100" dirty="0">
                <a:solidFill>
                  <a:srgbClr val="1A526D"/>
                </a:solidFill>
                <a:cs typeface="+mn-ea"/>
                <a:sym typeface="+mn-lt"/>
              </a:endParaRPr>
            </a:p>
          </p:txBody>
        </p:sp>
        <p:cxnSp>
          <p:nvCxnSpPr>
            <p:cNvPr id="16" name="直接连接符 15"/>
            <p:cNvCxnSpPr/>
            <p:nvPr/>
          </p:nvCxnSpPr>
          <p:spPr>
            <a:xfrm>
              <a:off x="37926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sp>
        <p:nvSpPr>
          <p:cNvPr id="7" name="文本框 6"/>
          <p:cNvSpPr txBox="1"/>
          <p:nvPr/>
        </p:nvSpPr>
        <p:spPr>
          <a:xfrm>
            <a:off x="604058" y="1567214"/>
            <a:ext cx="4123806" cy="4578176"/>
          </a:xfrm>
          <a:prstGeom prst="rect">
            <a:avLst/>
          </a:prstGeom>
          <a:noFill/>
        </p:spPr>
        <p:txBody>
          <a:bodyPr wrap="square" rtlCol="0">
            <a:spAutoFit/>
          </a:bodyPr>
          <a:lstStyle/>
          <a:p>
            <a:pPr marL="285750" indent="-285750" defTabSz="685800" fontAlgn="base">
              <a:lnSpc>
                <a:spcPct val="150000"/>
              </a:lnSpc>
              <a:spcBef>
                <a:spcPct val="0"/>
              </a:spcBef>
              <a:spcAft>
                <a:spcPct val="0"/>
              </a:spcAft>
              <a:buFont typeface="Arial" panose="020B0604020202020204" pitchFamily="34" charset="0"/>
              <a:buChar char="•"/>
              <a:defRPr/>
            </a:pPr>
            <a:r>
              <a:rPr lang="zh-CN" altLang="en-US" sz="1400" dirty="0">
                <a:solidFill>
                  <a:srgbClr val="1A526D"/>
                </a:solidFill>
                <a:cs typeface="+mn-ea"/>
              </a:rPr>
              <a:t>未注册用户进入登陆界面并点击注册直接跳转到注册页面</a:t>
            </a:r>
            <a:endParaRPr lang="zh-CN" altLang="en-US" sz="1400" dirty="0">
              <a:solidFill>
                <a:srgbClr val="1A526D"/>
              </a:solidFill>
              <a:cs typeface="+mn-ea"/>
            </a:endParaRPr>
          </a:p>
          <a:p>
            <a:pPr marL="285750" indent="-285750" defTabSz="685800" fontAlgn="base">
              <a:lnSpc>
                <a:spcPct val="150000"/>
              </a:lnSpc>
              <a:spcBef>
                <a:spcPct val="0"/>
              </a:spcBef>
              <a:spcAft>
                <a:spcPct val="0"/>
              </a:spcAft>
              <a:buFont typeface="Arial" panose="020B0604020202020204" pitchFamily="34" charset="0"/>
              <a:buChar char="•"/>
              <a:defRPr/>
            </a:pPr>
            <a:r>
              <a:rPr lang="zh-CN" altLang="en-US" sz="1400" dirty="0">
                <a:solidFill>
                  <a:srgbClr val="1A526D"/>
                </a:solidFill>
                <a:cs typeface="+mn-ea"/>
              </a:rPr>
              <a:t>密码错误提示密码错误并且删除当前输入密码</a:t>
            </a:r>
            <a:endParaRPr lang="zh-CN" altLang="en-US" sz="1400" dirty="0">
              <a:solidFill>
                <a:srgbClr val="1A526D"/>
              </a:solidFill>
              <a:cs typeface="+mn-ea"/>
            </a:endParaRPr>
          </a:p>
          <a:p>
            <a:pPr marL="285750" indent="-285750" defTabSz="685800" fontAlgn="base">
              <a:lnSpc>
                <a:spcPct val="150000"/>
              </a:lnSpc>
              <a:spcBef>
                <a:spcPct val="0"/>
              </a:spcBef>
              <a:spcAft>
                <a:spcPct val="0"/>
              </a:spcAft>
              <a:buFont typeface="Arial" panose="020B0604020202020204" pitchFamily="34" charset="0"/>
              <a:buChar char="•"/>
              <a:defRPr/>
            </a:pPr>
            <a:r>
              <a:rPr lang="zh-CN" altLang="en-US" sz="1400" dirty="0">
                <a:solidFill>
                  <a:srgbClr val="1A526D"/>
                </a:solidFill>
                <a:cs typeface="+mn-ea"/>
              </a:rPr>
              <a:t>点击发送验证码提示发送成功并且 1 分钟之内不能再次发送</a:t>
            </a:r>
            <a:endParaRPr lang="zh-CN" altLang="en-US" sz="1400" dirty="0">
              <a:solidFill>
                <a:srgbClr val="1A526D"/>
              </a:solidFill>
              <a:cs typeface="+mn-ea"/>
            </a:endParaRPr>
          </a:p>
          <a:p>
            <a:pPr marL="285750" indent="-285750" defTabSz="685800" fontAlgn="base">
              <a:lnSpc>
                <a:spcPct val="150000"/>
              </a:lnSpc>
              <a:spcBef>
                <a:spcPct val="0"/>
              </a:spcBef>
              <a:spcAft>
                <a:spcPct val="0"/>
              </a:spcAft>
              <a:buFont typeface="Arial" panose="020B0604020202020204" pitchFamily="34" charset="0"/>
              <a:buChar char="•"/>
              <a:defRPr/>
            </a:pPr>
            <a:r>
              <a:rPr lang="zh-CN" altLang="en-US" sz="1400" dirty="0">
                <a:solidFill>
                  <a:srgbClr val="1A526D"/>
                </a:solidFill>
                <a:cs typeface="+mn-ea"/>
              </a:rPr>
              <a:t>输入密码时使用暗文自动隐藏字符用 * 代替输入字符</a:t>
            </a:r>
            <a:endParaRPr lang="zh-CN" altLang="en-US" sz="1400" dirty="0">
              <a:solidFill>
                <a:srgbClr val="1A526D"/>
              </a:solidFill>
              <a:cs typeface="+mn-ea"/>
            </a:endParaRPr>
          </a:p>
          <a:p>
            <a:pPr marL="285750" indent="-285750" defTabSz="685800" fontAlgn="base">
              <a:lnSpc>
                <a:spcPct val="150000"/>
              </a:lnSpc>
              <a:spcBef>
                <a:spcPct val="0"/>
              </a:spcBef>
              <a:spcAft>
                <a:spcPct val="0"/>
              </a:spcAft>
              <a:buFont typeface="Arial" panose="020B0604020202020204" pitchFamily="34" charset="0"/>
              <a:buChar char="•"/>
              <a:defRPr/>
            </a:pPr>
            <a:r>
              <a:rPr lang="zh-CN" altLang="en-US" sz="1400" dirty="0">
                <a:solidFill>
                  <a:srgbClr val="1A526D"/>
                </a:solidFill>
                <a:cs typeface="+mn-ea"/>
              </a:rPr>
              <a:t>注册输入的两次密码如果两次密码不同，需要提示两次密码输入不同</a:t>
            </a:r>
            <a:endParaRPr lang="zh-CN" altLang="en-US" sz="1400" dirty="0">
              <a:solidFill>
                <a:srgbClr val="1A526D"/>
              </a:solidFill>
              <a:cs typeface="+mn-ea"/>
            </a:endParaRPr>
          </a:p>
          <a:p>
            <a:pPr marL="285750" indent="-285750" defTabSz="685800" fontAlgn="base">
              <a:lnSpc>
                <a:spcPct val="150000"/>
              </a:lnSpc>
              <a:spcBef>
                <a:spcPct val="0"/>
              </a:spcBef>
              <a:spcAft>
                <a:spcPct val="0"/>
              </a:spcAft>
              <a:buFont typeface="Arial" panose="020B0604020202020204" pitchFamily="34" charset="0"/>
              <a:buChar char="•"/>
              <a:defRPr/>
            </a:pPr>
            <a:r>
              <a:rPr lang="zh-CN" altLang="en-US" sz="1400" dirty="0">
                <a:solidFill>
                  <a:srgbClr val="1A526D"/>
                </a:solidFill>
                <a:cs typeface="+mn-ea"/>
              </a:rPr>
              <a:t>注册成功后自动跳转到登录界面</a:t>
            </a:r>
            <a:endParaRPr lang="zh-CN" altLang="en-US" sz="1400" dirty="0">
              <a:solidFill>
                <a:srgbClr val="1A526D"/>
              </a:solidFill>
              <a:cs typeface="+mn-ea"/>
            </a:endParaRPr>
          </a:p>
          <a:p>
            <a:pPr marL="285750" indent="-285750" defTabSz="685800" fontAlgn="base">
              <a:lnSpc>
                <a:spcPct val="150000"/>
              </a:lnSpc>
              <a:spcBef>
                <a:spcPct val="0"/>
              </a:spcBef>
              <a:spcAft>
                <a:spcPct val="0"/>
              </a:spcAft>
              <a:buFont typeface="Arial" panose="020B0604020202020204" pitchFamily="34" charset="0"/>
              <a:buChar char="•"/>
              <a:defRPr/>
            </a:pPr>
            <a:r>
              <a:rPr lang="zh-CN" altLang="en-US" sz="1400" dirty="0">
                <a:solidFill>
                  <a:srgbClr val="1A526D"/>
                </a:solidFill>
                <a:cs typeface="+mn-ea"/>
              </a:rPr>
              <a:t>记住密码可在一段时间内实现免密登录。</a:t>
            </a:r>
            <a:endParaRPr lang="zh-CN" altLang="en-US" sz="1400" dirty="0">
              <a:solidFill>
                <a:srgbClr val="1A526D"/>
              </a:solidFill>
              <a:cs typeface="+mn-ea"/>
            </a:endParaRPr>
          </a:p>
          <a:p>
            <a:pPr marL="285750" indent="-285750" defTabSz="685800" fontAlgn="base">
              <a:lnSpc>
                <a:spcPct val="150000"/>
              </a:lnSpc>
              <a:spcBef>
                <a:spcPct val="0"/>
              </a:spcBef>
              <a:spcAft>
                <a:spcPct val="0"/>
              </a:spcAft>
              <a:buFont typeface="Arial" panose="020B0604020202020204" pitchFamily="34" charset="0"/>
              <a:buChar char="•"/>
              <a:defRPr/>
            </a:pPr>
            <a:r>
              <a:rPr lang="zh-CN" altLang="en-US" sz="1400" dirty="0">
                <a:solidFill>
                  <a:srgbClr val="1A526D"/>
                </a:solidFill>
                <a:cs typeface="+mn-ea"/>
              </a:rPr>
              <a:t>点击忘记密码可进入修改密码界面，进行相应的邮箱验证等过程才能进行修改密码，修改密码，成功后可跳转到登陆页面</a:t>
            </a:r>
            <a:endParaRPr lang="zh-CN" altLang="en-US" sz="1400" dirty="0">
              <a:solidFill>
                <a:srgbClr val="1A526D"/>
              </a:solidFill>
              <a:cs typeface="+mn-ea"/>
            </a:endParaRPr>
          </a:p>
        </p:txBody>
      </p:sp>
      <p:pic>
        <p:nvPicPr>
          <p:cNvPr id="3" name="图片 2" descr="QQ截图20210416175146"/>
          <p:cNvPicPr>
            <a:picLocks noChangeAspect="1"/>
          </p:cNvPicPr>
          <p:nvPr/>
        </p:nvPicPr>
        <p:blipFill>
          <a:blip r:embed="rId1"/>
          <a:stretch>
            <a:fillRect/>
          </a:stretch>
        </p:blipFill>
        <p:spPr>
          <a:xfrm>
            <a:off x="5109210" y="1866265"/>
            <a:ext cx="6831330" cy="37452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096000" y="1219200"/>
            <a:ext cx="4965700" cy="698500"/>
            <a:chOff x="6362700" y="1949450"/>
            <a:chExt cx="4965700" cy="698500"/>
          </a:xfrm>
        </p:grpSpPr>
        <p:sp>
          <p:nvSpPr>
            <p:cNvPr id="2" name="矩形: 圆角 1"/>
            <p:cNvSpPr/>
            <p:nvPr/>
          </p:nvSpPr>
          <p:spPr>
            <a:xfrm>
              <a:off x="6362700" y="1949450"/>
              <a:ext cx="1104900" cy="698500"/>
            </a:xfrm>
            <a:prstGeom prst="roundRect">
              <a:avLst>
                <a:gd name="adj" fmla="val 50000"/>
              </a:avLst>
            </a:prstGeom>
            <a:solidFill>
              <a:srgbClr val="D998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cs typeface="+mn-ea"/>
                  <a:sym typeface="+mn-lt"/>
                </a:rPr>
                <a:t>01</a:t>
              </a:r>
              <a:endParaRPr lang="zh-CN" altLang="en-US" sz="3600" dirty="0">
                <a:cs typeface="+mn-ea"/>
                <a:sym typeface="+mn-lt"/>
              </a:endParaRPr>
            </a:p>
          </p:txBody>
        </p:sp>
        <p:sp>
          <p:nvSpPr>
            <p:cNvPr id="4" name="矩形: 圆角 3"/>
            <p:cNvSpPr/>
            <p:nvPr/>
          </p:nvSpPr>
          <p:spPr>
            <a:xfrm>
              <a:off x="7607300" y="1949450"/>
              <a:ext cx="3721100" cy="698500"/>
            </a:xfrm>
            <a:prstGeom prst="roundRect">
              <a:avLst>
                <a:gd name="adj" fmla="val 50000"/>
              </a:avLst>
            </a:prstGeom>
            <a:noFill/>
            <a:ln w="19050">
              <a:solidFill>
                <a:srgbClr val="D998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1A526D"/>
                  </a:solidFill>
                  <a:cs typeface="+mn-ea"/>
                  <a:sym typeface="+mn-lt"/>
                </a:rPr>
                <a:t>总体描述</a:t>
              </a:r>
              <a:endParaRPr lang="zh-CN" altLang="en-US" sz="2800" dirty="0">
                <a:solidFill>
                  <a:srgbClr val="1A526D"/>
                </a:solidFill>
                <a:cs typeface="+mn-ea"/>
                <a:sym typeface="+mn-lt"/>
              </a:endParaRPr>
            </a:p>
          </p:txBody>
        </p:sp>
      </p:grpSp>
      <p:grpSp>
        <p:nvGrpSpPr>
          <p:cNvPr id="6" name="组合 5"/>
          <p:cNvGrpSpPr/>
          <p:nvPr/>
        </p:nvGrpSpPr>
        <p:grpSpPr>
          <a:xfrm>
            <a:off x="6096000" y="2459567"/>
            <a:ext cx="4965700" cy="698500"/>
            <a:chOff x="6362700" y="1949450"/>
            <a:chExt cx="4965700" cy="698500"/>
          </a:xfrm>
        </p:grpSpPr>
        <p:sp>
          <p:nvSpPr>
            <p:cNvPr id="7" name="矩形: 圆角 6"/>
            <p:cNvSpPr/>
            <p:nvPr/>
          </p:nvSpPr>
          <p:spPr>
            <a:xfrm>
              <a:off x="6362700" y="1949450"/>
              <a:ext cx="1104900" cy="698500"/>
            </a:xfrm>
            <a:prstGeom prst="roundRect">
              <a:avLst>
                <a:gd name="adj" fmla="val 50000"/>
              </a:avLst>
            </a:prstGeom>
            <a:solidFill>
              <a:srgbClr val="D998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cs typeface="+mn-ea"/>
                  <a:sym typeface="+mn-lt"/>
                </a:rPr>
                <a:t>02</a:t>
              </a:r>
              <a:endParaRPr lang="zh-CN" altLang="en-US" sz="3600" dirty="0">
                <a:cs typeface="+mn-ea"/>
                <a:sym typeface="+mn-lt"/>
              </a:endParaRPr>
            </a:p>
          </p:txBody>
        </p:sp>
        <p:sp>
          <p:nvSpPr>
            <p:cNvPr id="8" name="矩形: 圆角 7"/>
            <p:cNvSpPr/>
            <p:nvPr/>
          </p:nvSpPr>
          <p:spPr>
            <a:xfrm>
              <a:off x="7607300" y="1949450"/>
              <a:ext cx="3721100" cy="698500"/>
            </a:xfrm>
            <a:prstGeom prst="roundRect">
              <a:avLst>
                <a:gd name="adj" fmla="val 50000"/>
              </a:avLst>
            </a:prstGeom>
            <a:noFill/>
            <a:ln w="19050">
              <a:solidFill>
                <a:srgbClr val="D998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1A526D"/>
                  </a:solidFill>
                  <a:cs typeface="+mn-ea"/>
                  <a:sym typeface="+mn-lt"/>
                </a:rPr>
                <a:t>具体要求</a:t>
              </a:r>
              <a:endParaRPr lang="zh-CN" altLang="en-US" sz="2800" dirty="0">
                <a:solidFill>
                  <a:srgbClr val="1A526D"/>
                </a:solidFill>
                <a:cs typeface="+mn-ea"/>
                <a:sym typeface="+mn-lt"/>
              </a:endParaRPr>
            </a:p>
          </p:txBody>
        </p:sp>
      </p:grpSp>
      <p:grpSp>
        <p:nvGrpSpPr>
          <p:cNvPr id="9" name="组合 8"/>
          <p:cNvGrpSpPr/>
          <p:nvPr/>
        </p:nvGrpSpPr>
        <p:grpSpPr>
          <a:xfrm>
            <a:off x="6096000" y="3699934"/>
            <a:ext cx="4965700" cy="698500"/>
            <a:chOff x="6362700" y="1949450"/>
            <a:chExt cx="4965700" cy="698500"/>
          </a:xfrm>
        </p:grpSpPr>
        <p:sp>
          <p:nvSpPr>
            <p:cNvPr id="10" name="矩形: 圆角 9"/>
            <p:cNvSpPr/>
            <p:nvPr/>
          </p:nvSpPr>
          <p:spPr>
            <a:xfrm>
              <a:off x="6362700" y="1949450"/>
              <a:ext cx="1104900" cy="698500"/>
            </a:xfrm>
            <a:prstGeom prst="roundRect">
              <a:avLst>
                <a:gd name="adj" fmla="val 50000"/>
              </a:avLst>
            </a:prstGeom>
            <a:solidFill>
              <a:srgbClr val="D998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cs typeface="+mn-ea"/>
                  <a:sym typeface="+mn-lt"/>
                </a:rPr>
                <a:t>03</a:t>
              </a:r>
              <a:endParaRPr lang="zh-CN" altLang="en-US" sz="3600" dirty="0">
                <a:cs typeface="+mn-ea"/>
                <a:sym typeface="+mn-lt"/>
              </a:endParaRPr>
            </a:p>
          </p:txBody>
        </p:sp>
        <p:sp>
          <p:nvSpPr>
            <p:cNvPr id="11" name="矩形: 圆角 10"/>
            <p:cNvSpPr/>
            <p:nvPr/>
          </p:nvSpPr>
          <p:spPr>
            <a:xfrm>
              <a:off x="7607300" y="1949450"/>
              <a:ext cx="3721100" cy="698500"/>
            </a:xfrm>
            <a:prstGeom prst="roundRect">
              <a:avLst>
                <a:gd name="adj" fmla="val 50000"/>
              </a:avLst>
            </a:prstGeom>
            <a:noFill/>
            <a:ln w="19050">
              <a:solidFill>
                <a:srgbClr val="D998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1A526D"/>
                  </a:solidFill>
                  <a:cs typeface="+mn-ea"/>
                  <a:sym typeface="+mn-lt"/>
                </a:rPr>
                <a:t>功能描述</a:t>
              </a:r>
              <a:endParaRPr lang="zh-CN" altLang="en-US" sz="2800" dirty="0">
                <a:solidFill>
                  <a:srgbClr val="1A526D"/>
                </a:solidFill>
                <a:cs typeface="+mn-ea"/>
                <a:sym typeface="+mn-lt"/>
              </a:endParaRPr>
            </a:p>
          </p:txBody>
        </p:sp>
      </p:grpSp>
      <p:grpSp>
        <p:nvGrpSpPr>
          <p:cNvPr id="12" name="组合 11"/>
          <p:cNvGrpSpPr/>
          <p:nvPr/>
        </p:nvGrpSpPr>
        <p:grpSpPr>
          <a:xfrm>
            <a:off x="6096000" y="4940300"/>
            <a:ext cx="4965700" cy="698500"/>
            <a:chOff x="6362700" y="1949450"/>
            <a:chExt cx="4965700" cy="698500"/>
          </a:xfrm>
        </p:grpSpPr>
        <p:sp>
          <p:nvSpPr>
            <p:cNvPr id="13" name="矩形: 圆角 12"/>
            <p:cNvSpPr/>
            <p:nvPr/>
          </p:nvSpPr>
          <p:spPr>
            <a:xfrm>
              <a:off x="6362700" y="1949450"/>
              <a:ext cx="1104900" cy="698500"/>
            </a:xfrm>
            <a:prstGeom prst="roundRect">
              <a:avLst>
                <a:gd name="adj" fmla="val 50000"/>
              </a:avLst>
            </a:prstGeom>
            <a:solidFill>
              <a:srgbClr val="D998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cs typeface="+mn-ea"/>
                  <a:sym typeface="+mn-lt"/>
                </a:rPr>
                <a:t>04</a:t>
              </a:r>
              <a:endParaRPr lang="zh-CN" altLang="en-US" sz="3600" dirty="0">
                <a:cs typeface="+mn-ea"/>
                <a:sym typeface="+mn-lt"/>
              </a:endParaRPr>
            </a:p>
          </p:txBody>
        </p:sp>
        <p:sp>
          <p:nvSpPr>
            <p:cNvPr id="14" name="矩形: 圆角 13"/>
            <p:cNvSpPr/>
            <p:nvPr/>
          </p:nvSpPr>
          <p:spPr>
            <a:xfrm>
              <a:off x="7607300" y="1949450"/>
              <a:ext cx="3721100" cy="698500"/>
            </a:xfrm>
            <a:prstGeom prst="roundRect">
              <a:avLst>
                <a:gd name="adj" fmla="val 50000"/>
              </a:avLst>
            </a:prstGeom>
            <a:noFill/>
            <a:ln w="19050">
              <a:solidFill>
                <a:srgbClr val="D998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1A526D"/>
                  </a:solidFill>
                  <a:cs typeface="+mn-ea"/>
                  <a:sym typeface="+mn-lt"/>
                </a:rPr>
                <a:t>验收标准</a:t>
              </a:r>
              <a:endParaRPr lang="zh-CN" altLang="en-US" sz="2800" dirty="0">
                <a:solidFill>
                  <a:srgbClr val="1A526D"/>
                </a:solidFill>
                <a:cs typeface="+mn-ea"/>
                <a:sym typeface="+mn-lt"/>
              </a:endParaRPr>
            </a:p>
          </p:txBody>
        </p:sp>
      </p:grpSp>
      <p:grpSp>
        <p:nvGrpSpPr>
          <p:cNvPr id="18" name="组合 17"/>
          <p:cNvGrpSpPr/>
          <p:nvPr/>
        </p:nvGrpSpPr>
        <p:grpSpPr>
          <a:xfrm>
            <a:off x="927988" y="2775305"/>
            <a:ext cx="4399289" cy="1307391"/>
            <a:chOff x="927988" y="3068935"/>
            <a:chExt cx="4399289" cy="1307391"/>
          </a:xfrm>
        </p:grpSpPr>
        <p:sp>
          <p:nvSpPr>
            <p:cNvPr id="16" name="文本框 15"/>
            <p:cNvSpPr txBox="1"/>
            <p:nvPr/>
          </p:nvSpPr>
          <p:spPr>
            <a:xfrm>
              <a:off x="927988" y="3068935"/>
              <a:ext cx="4399289" cy="923330"/>
            </a:xfrm>
            <a:prstGeom prst="rect">
              <a:avLst/>
            </a:prstGeom>
            <a:noFill/>
          </p:spPr>
          <p:txBody>
            <a:bodyPr wrap="square" rtlCol="0">
              <a:spAutoFit/>
            </a:bodyPr>
            <a:lstStyle/>
            <a:p>
              <a:pPr algn="ctr"/>
              <a:r>
                <a:rPr lang="en-US" altLang="zh-CN" sz="5400" dirty="0">
                  <a:gradFill>
                    <a:gsLst>
                      <a:gs pos="0">
                        <a:srgbClr val="1A526D"/>
                      </a:gs>
                      <a:gs pos="90000">
                        <a:srgbClr val="1A526D"/>
                      </a:gs>
                    </a:gsLst>
                    <a:lin ang="5400000" scaled="0"/>
                  </a:gradFill>
                  <a:cs typeface="+mn-ea"/>
                  <a:sym typeface="+mn-lt"/>
                </a:rPr>
                <a:t>CONTENTS</a:t>
              </a:r>
              <a:endParaRPr lang="zh-CN" altLang="en-US" sz="5400" dirty="0">
                <a:gradFill>
                  <a:gsLst>
                    <a:gs pos="0">
                      <a:srgbClr val="1A526D"/>
                    </a:gs>
                    <a:gs pos="90000">
                      <a:srgbClr val="1A526D"/>
                    </a:gs>
                  </a:gsLst>
                  <a:lin ang="5400000" scaled="0"/>
                </a:gradFill>
                <a:cs typeface="+mn-ea"/>
                <a:sym typeface="+mn-lt"/>
              </a:endParaRPr>
            </a:p>
          </p:txBody>
        </p:sp>
        <p:sp>
          <p:nvSpPr>
            <p:cNvPr id="17" name="文本框 16"/>
            <p:cNvSpPr txBox="1"/>
            <p:nvPr/>
          </p:nvSpPr>
          <p:spPr>
            <a:xfrm>
              <a:off x="1763005" y="3822328"/>
              <a:ext cx="2729255" cy="553998"/>
            </a:xfrm>
            <a:prstGeom prst="rect">
              <a:avLst/>
            </a:prstGeom>
            <a:noFill/>
          </p:spPr>
          <p:txBody>
            <a:bodyPr wrap="square" rtlCol="0">
              <a:spAutoFit/>
            </a:bodyPr>
            <a:lstStyle/>
            <a:p>
              <a:pPr algn="ctr"/>
              <a:r>
                <a:rPr lang="zh-CN" altLang="en-US" sz="3000" dirty="0">
                  <a:solidFill>
                    <a:srgbClr val="1A526D"/>
                  </a:solidFill>
                  <a:cs typeface="+mn-ea"/>
                  <a:sym typeface="+mn-lt"/>
                </a:rPr>
                <a:t>目   录</a:t>
              </a:r>
              <a:endParaRPr lang="zh-CN" altLang="en-US" sz="3000" dirty="0">
                <a:solidFill>
                  <a:srgbClr val="1A526D"/>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595692" y="498475"/>
            <a:ext cx="7000635" cy="918544"/>
            <a:chOff x="2443292" y="498475"/>
            <a:chExt cx="7000635" cy="918544"/>
          </a:xfrm>
        </p:grpSpPr>
        <p:sp>
          <p:nvSpPr>
            <p:cNvPr id="15" name="文本框 14"/>
            <p:cNvSpPr txBox="1"/>
            <p:nvPr/>
          </p:nvSpPr>
          <p:spPr>
            <a:xfrm>
              <a:off x="2443292" y="498475"/>
              <a:ext cx="7000635" cy="769441"/>
            </a:xfrm>
            <a:prstGeom prst="rect">
              <a:avLst/>
            </a:prstGeom>
            <a:noFill/>
          </p:spPr>
          <p:txBody>
            <a:bodyPr wrap="none" rtlCol="0">
              <a:spAutoFit/>
            </a:bodyPr>
            <a:lstStyle/>
            <a:p>
              <a:pPr algn="ctr"/>
              <a:r>
                <a:rPr lang="zh-CN" altLang="en-US" sz="4400" spc="100" dirty="0">
                  <a:solidFill>
                    <a:srgbClr val="1A526D"/>
                  </a:solidFill>
                  <a:cs typeface="+mn-ea"/>
                  <a:sym typeface="+mn-lt"/>
                </a:rPr>
                <a:t>视频区（主页） </a:t>
              </a:r>
              <a:r>
                <a:rPr lang="en-US" altLang="zh-CN" sz="4400" spc="100" dirty="0">
                  <a:solidFill>
                    <a:srgbClr val="1A526D"/>
                  </a:solidFill>
                  <a:cs typeface="+mn-ea"/>
                  <a:sym typeface="+mn-lt"/>
                </a:rPr>
                <a:t>· </a:t>
              </a:r>
              <a:r>
                <a:rPr lang="zh-CN" altLang="en-US" sz="4400" spc="100" dirty="0">
                  <a:solidFill>
                    <a:srgbClr val="1A526D"/>
                  </a:solidFill>
                  <a:cs typeface="+mn-ea"/>
                  <a:sym typeface="+mn-lt"/>
                </a:rPr>
                <a:t>功能验收</a:t>
              </a:r>
              <a:endParaRPr lang="zh-CN" altLang="en-US" sz="4400" spc="100" dirty="0">
                <a:solidFill>
                  <a:srgbClr val="1A526D"/>
                </a:solidFill>
                <a:cs typeface="+mn-ea"/>
                <a:sym typeface="+mn-lt"/>
              </a:endParaRPr>
            </a:p>
          </p:txBody>
        </p:sp>
        <p:cxnSp>
          <p:nvCxnSpPr>
            <p:cNvPr id="16" name="直接连接符 15"/>
            <p:cNvCxnSpPr/>
            <p:nvPr/>
          </p:nvCxnSpPr>
          <p:spPr>
            <a:xfrm>
              <a:off x="37926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文本框 1"/>
          <p:cNvSpPr txBox="1"/>
          <p:nvPr/>
        </p:nvSpPr>
        <p:spPr>
          <a:xfrm>
            <a:off x="6577329" y="1780540"/>
            <a:ext cx="4655243" cy="4247317"/>
          </a:xfrm>
          <a:prstGeom prst="rect">
            <a:avLst/>
          </a:prstGeom>
          <a:noFill/>
        </p:spPr>
        <p:txBody>
          <a:bodyPr wrap="square" rtlCol="0">
            <a:spAutoFit/>
          </a:bodyPr>
          <a:lstStyle/>
          <a:p>
            <a:pPr algn="l"/>
            <a:r>
              <a:rPr lang="zh-CN" altLang="en-US" b="1" dirty="0">
                <a:solidFill>
                  <a:srgbClr val="1A526D"/>
                </a:solidFill>
                <a:cs typeface="+mn-ea"/>
              </a:rPr>
              <a:t>视频主页</a:t>
            </a:r>
            <a:endParaRPr lang="zh-CN" altLang="en-US" b="1" dirty="0">
              <a:solidFill>
                <a:srgbClr val="1A526D"/>
              </a:solidFill>
              <a:cs typeface="+mn-ea"/>
            </a:endParaRPr>
          </a:p>
          <a:p>
            <a:pPr algn="ctr"/>
            <a:endParaRPr lang="zh-CN" altLang="en-US" dirty="0">
              <a:solidFill>
                <a:srgbClr val="1A526D"/>
              </a:solidFill>
              <a:cs typeface="+mn-ea"/>
            </a:endParaRPr>
          </a:p>
          <a:p>
            <a:pPr marL="285750" indent="-285750">
              <a:buFont typeface="Arial" panose="020B0604020202020204" pitchFamily="34" charset="0"/>
              <a:buChar char="•"/>
            </a:pPr>
            <a:r>
              <a:rPr lang="zh-CN" altLang="en-US" dirty="0">
                <a:solidFill>
                  <a:srgbClr val="1A526D"/>
                </a:solidFill>
                <a:cs typeface="+mn-ea"/>
              </a:rPr>
              <a:t>轮播图广告推荐</a:t>
            </a:r>
            <a:endParaRPr lang="zh-CN" altLang="en-US" dirty="0">
              <a:solidFill>
                <a:srgbClr val="1A526D"/>
              </a:solidFill>
              <a:cs typeface="+mn-ea"/>
            </a:endParaRPr>
          </a:p>
          <a:p>
            <a:pPr indent="0">
              <a:buFont typeface="Arial" panose="020B0604020202020204" pitchFamily="34" charset="0"/>
              <a:buNone/>
            </a:pPr>
            <a:endParaRPr lang="zh-CN" altLang="en-US" dirty="0">
              <a:solidFill>
                <a:srgbClr val="1A526D"/>
              </a:solidFill>
              <a:cs typeface="+mn-ea"/>
            </a:endParaRPr>
          </a:p>
          <a:p>
            <a:pPr marL="285750" indent="-285750">
              <a:buFont typeface="Arial" panose="020B0604020202020204" pitchFamily="34" charset="0"/>
              <a:buChar char="•"/>
            </a:pPr>
            <a:r>
              <a:rPr lang="zh-CN" altLang="en-US" dirty="0">
                <a:solidFill>
                  <a:srgbClr val="1A526D"/>
                </a:solidFill>
                <a:cs typeface="+mn-ea"/>
              </a:rPr>
              <a:t>登录后视频推荐</a:t>
            </a:r>
            <a:endParaRPr lang="zh-CN" altLang="en-US" dirty="0">
              <a:solidFill>
                <a:srgbClr val="1A526D"/>
              </a:solidFill>
              <a:cs typeface="+mn-ea"/>
            </a:endParaRPr>
          </a:p>
          <a:p>
            <a:pPr indent="0">
              <a:buFont typeface="Arial" panose="020B0604020202020204" pitchFamily="34" charset="0"/>
              <a:buNone/>
            </a:pPr>
            <a:endParaRPr lang="zh-CN" altLang="en-US" dirty="0">
              <a:solidFill>
                <a:srgbClr val="1A526D"/>
              </a:solidFill>
              <a:cs typeface="+mn-ea"/>
            </a:endParaRPr>
          </a:p>
          <a:p>
            <a:pPr marL="285750" indent="-285750">
              <a:buFont typeface="Arial" panose="020B0604020202020204" pitchFamily="34" charset="0"/>
              <a:buChar char="•"/>
            </a:pPr>
            <a:r>
              <a:rPr lang="zh-CN" altLang="en-US" dirty="0">
                <a:solidFill>
                  <a:srgbClr val="1A526D"/>
                </a:solidFill>
                <a:cs typeface="+mn-ea"/>
              </a:rPr>
              <a:t>游客（未登录）视频推荐</a:t>
            </a:r>
            <a:endParaRPr lang="zh-CN" altLang="en-US" dirty="0">
              <a:solidFill>
                <a:srgbClr val="1A526D"/>
              </a:solidFill>
              <a:cs typeface="+mn-ea"/>
            </a:endParaRPr>
          </a:p>
          <a:p>
            <a:pPr marL="285750" indent="-285750">
              <a:buFont typeface="Arial" panose="020B0604020202020204" pitchFamily="34" charset="0"/>
              <a:buChar char="•"/>
            </a:pPr>
            <a:endParaRPr lang="zh-CN" altLang="en-US" dirty="0">
              <a:solidFill>
                <a:srgbClr val="1A526D"/>
              </a:solidFill>
              <a:cs typeface="+mn-ea"/>
            </a:endParaRPr>
          </a:p>
          <a:p>
            <a:pPr marL="285750" indent="-285750">
              <a:buFont typeface="Arial" panose="020B0604020202020204" pitchFamily="34" charset="0"/>
              <a:buChar char="•"/>
            </a:pPr>
            <a:r>
              <a:rPr lang="zh-CN" altLang="en-US" dirty="0">
                <a:solidFill>
                  <a:srgbClr val="1A526D"/>
                </a:solidFill>
                <a:cs typeface="+mn-ea"/>
              </a:rPr>
              <a:t>视频基础内容展示（播放、标题、封面等）</a:t>
            </a:r>
            <a:endParaRPr lang="zh-CN" altLang="en-US" dirty="0">
              <a:solidFill>
                <a:srgbClr val="1A526D"/>
              </a:solidFill>
              <a:cs typeface="+mn-ea"/>
            </a:endParaRPr>
          </a:p>
          <a:p>
            <a:pPr indent="0">
              <a:buFont typeface="Arial" panose="020B0604020202020204" pitchFamily="34" charset="0"/>
              <a:buNone/>
            </a:pPr>
            <a:endParaRPr lang="zh-CN" altLang="en-US" dirty="0">
              <a:solidFill>
                <a:srgbClr val="1A526D"/>
              </a:solidFill>
              <a:cs typeface="+mn-ea"/>
            </a:endParaRPr>
          </a:p>
          <a:p>
            <a:pPr marL="285750" indent="-285750">
              <a:buFont typeface="Arial" panose="020B0604020202020204" pitchFamily="34" charset="0"/>
              <a:buChar char="•"/>
            </a:pPr>
            <a:r>
              <a:rPr lang="zh-CN" altLang="en-US" dirty="0">
                <a:solidFill>
                  <a:srgbClr val="1A526D"/>
                </a:solidFill>
                <a:cs typeface="+mn-ea"/>
              </a:rPr>
              <a:t>按标签对视频内容分区并展示</a:t>
            </a:r>
            <a:endParaRPr lang="zh-CN" altLang="en-US" dirty="0">
              <a:solidFill>
                <a:srgbClr val="1A526D"/>
              </a:solidFill>
              <a:cs typeface="+mn-ea"/>
            </a:endParaRPr>
          </a:p>
          <a:p>
            <a:pPr indent="0">
              <a:buFont typeface="Arial" panose="020B0604020202020204" pitchFamily="34" charset="0"/>
              <a:buNone/>
            </a:pPr>
            <a:endParaRPr lang="zh-CN" altLang="en-US" dirty="0">
              <a:solidFill>
                <a:srgbClr val="1A526D"/>
              </a:solidFill>
              <a:cs typeface="+mn-ea"/>
            </a:endParaRPr>
          </a:p>
          <a:p>
            <a:pPr marL="285750" indent="-285750">
              <a:buFont typeface="Arial" panose="020B0604020202020204" pitchFamily="34" charset="0"/>
              <a:buChar char="•"/>
            </a:pPr>
            <a:r>
              <a:rPr lang="zh-CN" altLang="en-US" dirty="0">
                <a:solidFill>
                  <a:srgbClr val="1A526D"/>
                </a:solidFill>
                <a:cs typeface="+mn-ea"/>
              </a:rPr>
              <a:t>各个分区排行榜展示</a:t>
            </a:r>
            <a:endParaRPr lang="zh-CN" altLang="en-US" dirty="0">
              <a:solidFill>
                <a:srgbClr val="1A526D"/>
              </a:solidFill>
              <a:cs typeface="+mn-ea"/>
            </a:endParaRPr>
          </a:p>
          <a:p>
            <a:pPr indent="0">
              <a:buFont typeface="Arial" panose="020B0604020202020204" pitchFamily="34" charset="0"/>
              <a:buNone/>
            </a:pPr>
            <a:endParaRPr lang="zh-CN" altLang="en-US" dirty="0">
              <a:solidFill>
                <a:srgbClr val="1A526D"/>
              </a:solidFill>
              <a:cs typeface="+mn-ea"/>
            </a:endParaRPr>
          </a:p>
          <a:p>
            <a:pPr marL="285750" indent="-285750">
              <a:buFont typeface="Arial" panose="020B0604020202020204" pitchFamily="34" charset="0"/>
              <a:buChar char="•"/>
            </a:pPr>
            <a:r>
              <a:rPr lang="zh-CN" altLang="en-US" dirty="0">
                <a:solidFill>
                  <a:srgbClr val="1A526D"/>
                </a:solidFill>
                <a:cs typeface="+mn-ea"/>
              </a:rPr>
              <a:t>点击视频播放</a:t>
            </a:r>
            <a:endParaRPr lang="zh-CN" altLang="en-US" dirty="0">
              <a:solidFill>
                <a:srgbClr val="1A526D"/>
              </a:solidFill>
              <a:cs typeface="+mn-ea"/>
            </a:endParaRPr>
          </a:p>
        </p:txBody>
      </p:sp>
      <p:sp>
        <p:nvSpPr>
          <p:cNvPr id="7" name="文本框 6"/>
          <p:cNvSpPr txBox="1"/>
          <p:nvPr/>
        </p:nvSpPr>
        <p:spPr>
          <a:xfrm>
            <a:off x="1698625" y="1780540"/>
            <a:ext cx="3427730" cy="5078313"/>
          </a:xfrm>
          <a:prstGeom prst="rect">
            <a:avLst/>
          </a:prstGeom>
          <a:noFill/>
        </p:spPr>
        <p:txBody>
          <a:bodyPr wrap="square" rtlCol="0">
            <a:spAutoFit/>
          </a:bodyPr>
          <a:lstStyle/>
          <a:p>
            <a:pPr algn="l"/>
            <a:r>
              <a:rPr lang="zh-CN" altLang="en-US" b="1" dirty="0">
                <a:solidFill>
                  <a:srgbClr val="1A526D"/>
                </a:solidFill>
                <a:cs typeface="+mn-ea"/>
              </a:rPr>
              <a:t>导航栏</a:t>
            </a:r>
            <a:endParaRPr lang="zh-CN" altLang="en-US" b="1" dirty="0">
              <a:solidFill>
                <a:srgbClr val="1A526D"/>
              </a:solidFill>
              <a:cs typeface="+mn-ea"/>
            </a:endParaRPr>
          </a:p>
          <a:p>
            <a:pPr algn="ctr"/>
            <a:endParaRPr lang="zh-CN" altLang="en-US" dirty="0">
              <a:solidFill>
                <a:srgbClr val="1A526D"/>
              </a:solidFill>
              <a:cs typeface="+mn-ea"/>
            </a:endParaRPr>
          </a:p>
          <a:p>
            <a:pPr marL="285750" indent="-285750">
              <a:buFont typeface="Arial" panose="020B0604020202020204" pitchFamily="34" charset="0"/>
              <a:buChar char="•"/>
            </a:pPr>
            <a:r>
              <a:rPr lang="zh-CN" altLang="en-US" dirty="0">
                <a:solidFill>
                  <a:srgbClr val="1A526D"/>
                </a:solidFill>
                <a:cs typeface="+mn-ea"/>
              </a:rPr>
              <a:t>登录页面跳转</a:t>
            </a:r>
            <a:endParaRPr lang="zh-CN" altLang="en-US" dirty="0">
              <a:solidFill>
                <a:srgbClr val="1A526D"/>
              </a:solidFill>
              <a:cs typeface="+mn-ea"/>
            </a:endParaRPr>
          </a:p>
          <a:p>
            <a:pPr marL="285750" indent="-285750">
              <a:buFont typeface="Arial" panose="020B0604020202020204" pitchFamily="34" charset="0"/>
              <a:buChar char="•"/>
            </a:pPr>
            <a:endParaRPr lang="zh-CN" altLang="en-US" dirty="0">
              <a:solidFill>
                <a:srgbClr val="1A526D"/>
              </a:solidFill>
              <a:cs typeface="+mn-ea"/>
            </a:endParaRPr>
          </a:p>
          <a:p>
            <a:pPr marL="285750" indent="-285750">
              <a:buFont typeface="Arial" panose="020B0604020202020204" pitchFamily="34" charset="0"/>
              <a:buChar char="•"/>
            </a:pPr>
            <a:r>
              <a:rPr lang="zh-CN" altLang="en-US" dirty="0">
                <a:solidFill>
                  <a:srgbClr val="1A526D"/>
                </a:solidFill>
                <a:cs typeface="+mn-ea"/>
              </a:rPr>
              <a:t>退出登录</a:t>
            </a:r>
            <a:endParaRPr lang="zh-CN" altLang="en-US" dirty="0">
              <a:solidFill>
                <a:srgbClr val="1A526D"/>
              </a:solidFill>
              <a:cs typeface="+mn-ea"/>
            </a:endParaRPr>
          </a:p>
          <a:p>
            <a:pPr marL="285750" indent="-285750">
              <a:buFont typeface="Arial" panose="020B0604020202020204" pitchFamily="34" charset="0"/>
              <a:buChar char="•"/>
            </a:pPr>
            <a:endParaRPr lang="zh-CN" altLang="en-US" dirty="0">
              <a:solidFill>
                <a:srgbClr val="1A526D"/>
              </a:solidFill>
              <a:cs typeface="+mn-ea"/>
            </a:endParaRPr>
          </a:p>
          <a:p>
            <a:pPr marL="285750" indent="-285750">
              <a:buFont typeface="Arial" panose="020B0604020202020204" pitchFamily="34" charset="0"/>
              <a:buChar char="•"/>
            </a:pPr>
            <a:r>
              <a:rPr lang="zh-CN" altLang="en-US" dirty="0">
                <a:solidFill>
                  <a:srgbClr val="1A526D"/>
                </a:solidFill>
                <a:cs typeface="+mn-ea"/>
              </a:rPr>
              <a:t>基本个人信息展示（抽屉）</a:t>
            </a:r>
            <a:endParaRPr lang="zh-CN" altLang="en-US" dirty="0">
              <a:solidFill>
                <a:srgbClr val="1A526D"/>
              </a:solidFill>
              <a:cs typeface="+mn-ea"/>
            </a:endParaRPr>
          </a:p>
          <a:p>
            <a:pPr marL="285750" indent="-285750">
              <a:buFont typeface="Arial" panose="020B0604020202020204" pitchFamily="34" charset="0"/>
              <a:buChar char="•"/>
            </a:pPr>
            <a:endParaRPr lang="zh-CN" altLang="en-US" dirty="0">
              <a:solidFill>
                <a:srgbClr val="1A526D"/>
              </a:solidFill>
              <a:cs typeface="+mn-ea"/>
            </a:endParaRPr>
          </a:p>
          <a:p>
            <a:pPr marL="285750" indent="-285750">
              <a:buFont typeface="Arial" panose="020B0604020202020204" pitchFamily="34" charset="0"/>
              <a:buChar char="•"/>
            </a:pPr>
            <a:r>
              <a:rPr lang="zh-CN" altLang="en-US" dirty="0">
                <a:solidFill>
                  <a:srgbClr val="1A526D"/>
                </a:solidFill>
                <a:cs typeface="+mn-ea"/>
              </a:rPr>
              <a:t>视频主页跳转</a:t>
            </a:r>
            <a:endParaRPr lang="en-US" altLang="zh-CN" dirty="0">
              <a:solidFill>
                <a:srgbClr val="1A526D"/>
              </a:solidFill>
              <a:cs typeface="+mn-ea"/>
            </a:endParaRPr>
          </a:p>
          <a:p>
            <a:pPr marL="285750" indent="-285750">
              <a:buFont typeface="Arial" panose="020B0604020202020204" pitchFamily="34" charset="0"/>
              <a:buChar char="•"/>
            </a:pPr>
            <a:endParaRPr lang="zh-CN" altLang="en-US" dirty="0">
              <a:solidFill>
                <a:srgbClr val="1A526D"/>
              </a:solidFill>
              <a:cs typeface="+mn-ea"/>
            </a:endParaRPr>
          </a:p>
          <a:p>
            <a:pPr marL="285750" indent="-285750">
              <a:buFont typeface="Arial" panose="020B0604020202020204" pitchFamily="34" charset="0"/>
              <a:buChar char="•"/>
            </a:pPr>
            <a:r>
              <a:rPr lang="zh-CN" altLang="en-US" dirty="0">
                <a:solidFill>
                  <a:srgbClr val="1A526D"/>
                </a:solidFill>
                <a:cs typeface="+mn-ea"/>
              </a:rPr>
              <a:t>话题主页跳转</a:t>
            </a:r>
            <a:endParaRPr lang="en-US" altLang="zh-CN" dirty="0">
              <a:solidFill>
                <a:srgbClr val="1A526D"/>
              </a:solidFill>
              <a:cs typeface="+mn-ea"/>
            </a:endParaRPr>
          </a:p>
          <a:p>
            <a:pPr marL="285750" indent="-285750">
              <a:buFont typeface="Arial" panose="020B0604020202020204" pitchFamily="34" charset="0"/>
              <a:buChar char="•"/>
            </a:pPr>
            <a:endParaRPr lang="zh-CN" altLang="en-US" dirty="0">
              <a:solidFill>
                <a:srgbClr val="1A526D"/>
              </a:solidFill>
              <a:cs typeface="+mn-ea"/>
            </a:endParaRPr>
          </a:p>
          <a:p>
            <a:pPr marL="285750" indent="-285750">
              <a:buFont typeface="Arial" panose="020B0604020202020204" pitchFamily="34" charset="0"/>
              <a:buChar char="•"/>
            </a:pPr>
            <a:r>
              <a:rPr lang="zh-CN" altLang="en-US" dirty="0">
                <a:solidFill>
                  <a:srgbClr val="1A526D"/>
                </a:solidFill>
                <a:cs typeface="+mn-ea"/>
              </a:rPr>
              <a:t>捐赠主页跳转</a:t>
            </a:r>
            <a:endParaRPr lang="en-US" altLang="zh-CN" dirty="0">
              <a:solidFill>
                <a:srgbClr val="1A526D"/>
              </a:solidFill>
              <a:cs typeface="+mn-ea"/>
            </a:endParaRPr>
          </a:p>
          <a:p>
            <a:pPr marL="285750" indent="-285750">
              <a:buFont typeface="Arial" panose="020B0604020202020204" pitchFamily="34" charset="0"/>
              <a:buChar char="•"/>
            </a:pPr>
            <a:endParaRPr lang="zh-CN" altLang="en-US" dirty="0">
              <a:solidFill>
                <a:srgbClr val="1A526D"/>
              </a:solidFill>
              <a:cs typeface="+mn-ea"/>
            </a:endParaRPr>
          </a:p>
          <a:p>
            <a:pPr marL="285750" indent="-285750">
              <a:buFont typeface="Arial" panose="020B0604020202020204" pitchFamily="34" charset="0"/>
              <a:buChar char="•"/>
            </a:pPr>
            <a:r>
              <a:rPr lang="zh-CN" altLang="en-US" dirty="0">
                <a:solidFill>
                  <a:srgbClr val="1A526D"/>
                </a:solidFill>
                <a:cs typeface="+mn-ea"/>
              </a:rPr>
              <a:t>个人中心主页跳转</a:t>
            </a:r>
            <a:endParaRPr lang="zh-CN" altLang="en-US" dirty="0">
              <a:solidFill>
                <a:srgbClr val="1A526D"/>
              </a:solidFill>
              <a:cs typeface="+mn-ea"/>
            </a:endParaRPr>
          </a:p>
          <a:p>
            <a:pPr indent="0">
              <a:buFont typeface="Arial" panose="020B0604020202020204" pitchFamily="34" charset="0"/>
              <a:buNone/>
            </a:pPr>
            <a:endParaRPr lang="zh-CN" altLang="en-US" dirty="0">
              <a:solidFill>
                <a:srgbClr val="1A526D"/>
              </a:solidFill>
              <a:cs typeface="+mn-ea"/>
            </a:endParaRPr>
          </a:p>
          <a:p>
            <a:pPr marL="285750" indent="-285750">
              <a:buFont typeface="Arial" panose="020B0604020202020204" pitchFamily="34" charset="0"/>
              <a:buChar char="•"/>
            </a:pPr>
            <a:r>
              <a:rPr lang="zh-CN" altLang="en-US" dirty="0">
                <a:solidFill>
                  <a:srgbClr val="1A526D"/>
                </a:solidFill>
                <a:cs typeface="+mn-ea"/>
              </a:rPr>
              <a:t>搜索栏提供搜索</a:t>
            </a:r>
            <a:endParaRPr lang="zh-CN" altLang="en-US" dirty="0">
              <a:solidFill>
                <a:srgbClr val="1A526D"/>
              </a:solidFill>
              <a:cs typeface="+mn-ea"/>
            </a:endParaRPr>
          </a:p>
          <a:p>
            <a:pPr indent="0">
              <a:buFont typeface="Arial" panose="020B0604020202020204" pitchFamily="34" charset="0"/>
              <a:buNone/>
            </a:pP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595694" y="498475"/>
            <a:ext cx="7000635" cy="918544"/>
            <a:chOff x="2443294" y="498475"/>
            <a:chExt cx="7000635" cy="918544"/>
          </a:xfrm>
        </p:grpSpPr>
        <p:sp>
          <p:nvSpPr>
            <p:cNvPr id="15" name="文本框 14"/>
            <p:cNvSpPr txBox="1"/>
            <p:nvPr/>
          </p:nvSpPr>
          <p:spPr>
            <a:xfrm>
              <a:off x="2443294" y="498475"/>
              <a:ext cx="7000635" cy="769441"/>
            </a:xfrm>
            <a:prstGeom prst="rect">
              <a:avLst/>
            </a:prstGeom>
            <a:noFill/>
          </p:spPr>
          <p:txBody>
            <a:bodyPr wrap="none" rtlCol="0">
              <a:spAutoFit/>
            </a:bodyPr>
            <a:lstStyle/>
            <a:p>
              <a:pPr algn="ctr"/>
              <a:r>
                <a:rPr lang="zh-CN" altLang="en-US" sz="4400" spc="100" dirty="0">
                  <a:solidFill>
                    <a:srgbClr val="1A526D"/>
                  </a:solidFill>
                  <a:cs typeface="+mn-ea"/>
                  <a:sym typeface="+mn-lt"/>
                </a:rPr>
                <a:t>视频区（主页） </a:t>
              </a:r>
              <a:r>
                <a:rPr lang="en-US" altLang="zh-CN" sz="4400" spc="100" dirty="0">
                  <a:solidFill>
                    <a:srgbClr val="1A526D"/>
                  </a:solidFill>
                  <a:cs typeface="+mn-ea"/>
                  <a:sym typeface="+mn-lt"/>
                </a:rPr>
                <a:t>· </a:t>
              </a:r>
              <a:r>
                <a:rPr lang="zh-CN" altLang="en-US" sz="4400" spc="100" dirty="0">
                  <a:solidFill>
                    <a:srgbClr val="1A526D"/>
                  </a:solidFill>
                  <a:cs typeface="+mn-ea"/>
                  <a:sym typeface="+mn-lt"/>
                </a:rPr>
                <a:t>界面验收</a:t>
              </a:r>
              <a:endParaRPr lang="zh-CN" altLang="en-US" sz="4400" spc="100" dirty="0">
                <a:solidFill>
                  <a:srgbClr val="1A526D"/>
                </a:solidFill>
                <a:cs typeface="+mn-ea"/>
                <a:sym typeface="+mn-lt"/>
              </a:endParaRPr>
            </a:p>
          </p:txBody>
        </p:sp>
        <p:cxnSp>
          <p:nvCxnSpPr>
            <p:cNvPr id="16" name="直接连接符 15"/>
            <p:cNvCxnSpPr/>
            <p:nvPr/>
          </p:nvCxnSpPr>
          <p:spPr>
            <a:xfrm>
              <a:off x="37926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文本框 1"/>
          <p:cNvSpPr txBox="1"/>
          <p:nvPr/>
        </p:nvSpPr>
        <p:spPr>
          <a:xfrm>
            <a:off x="6577330" y="1780540"/>
            <a:ext cx="4076065" cy="4662815"/>
          </a:xfrm>
          <a:prstGeom prst="rect">
            <a:avLst/>
          </a:prstGeom>
          <a:noFill/>
        </p:spPr>
        <p:txBody>
          <a:bodyPr wrap="square" rtlCol="0">
            <a:spAutoFit/>
          </a:bodyPr>
          <a:lstStyle/>
          <a:p>
            <a:pPr>
              <a:lnSpc>
                <a:spcPct val="150000"/>
              </a:lnSpc>
            </a:pPr>
            <a:r>
              <a:rPr lang="zh-CN" altLang="en-US" b="1" dirty="0">
                <a:solidFill>
                  <a:srgbClr val="1A526D"/>
                </a:solidFill>
                <a:cs typeface="+mn-ea"/>
              </a:rPr>
              <a:t>视频主页</a:t>
            </a:r>
            <a:endParaRPr lang="en-US" altLang="zh-CN" b="1" dirty="0">
              <a:solidFill>
                <a:srgbClr val="1A526D"/>
              </a:solidFill>
              <a:cs typeface="+mn-ea"/>
            </a:endParaRPr>
          </a:p>
          <a:p>
            <a:pPr marL="285750" indent="-285750">
              <a:lnSpc>
                <a:spcPct val="150000"/>
              </a:lnSpc>
              <a:buFont typeface="Arial" panose="020B0604020202020204" pitchFamily="34" charset="0"/>
              <a:buChar char="•"/>
            </a:pPr>
            <a:endParaRPr lang="zh-CN" altLang="en-US" sz="1400" dirty="0">
              <a:solidFill>
                <a:srgbClr val="1A526D"/>
              </a:solidFill>
              <a:cs typeface="+mn-ea"/>
            </a:endParaRPr>
          </a:p>
          <a:p>
            <a:pPr marL="285750" indent="-285750">
              <a:lnSpc>
                <a:spcPct val="150000"/>
              </a:lnSpc>
              <a:buFont typeface="Arial" panose="020B0604020202020204" pitchFamily="34" charset="0"/>
              <a:buChar char="•"/>
            </a:pPr>
            <a:r>
              <a:rPr lang="zh-CN" altLang="en-US" sz="1400" dirty="0">
                <a:solidFill>
                  <a:srgbClr val="1A526D"/>
                </a:solidFill>
                <a:cs typeface="+mn-ea"/>
                <a:sym typeface="+mn-ea"/>
              </a:rPr>
              <a:t>每个视频显示标题、封面、播放量等信息</a:t>
            </a:r>
            <a:endParaRPr lang="zh-CN" altLang="en-US" sz="1400" dirty="0">
              <a:solidFill>
                <a:srgbClr val="1A526D"/>
              </a:solidFill>
              <a:cs typeface="+mn-ea"/>
            </a:endParaRPr>
          </a:p>
          <a:p>
            <a:pPr marL="285750" indent="-285750">
              <a:lnSpc>
                <a:spcPct val="150000"/>
              </a:lnSpc>
              <a:buFont typeface="Arial" panose="020B0604020202020204" pitchFamily="34" charset="0"/>
              <a:buChar char="•"/>
            </a:pPr>
            <a:r>
              <a:rPr lang="zh-CN" altLang="en-US" sz="1400" dirty="0">
                <a:solidFill>
                  <a:srgbClr val="1A526D"/>
                </a:solidFill>
                <a:cs typeface="+mn-ea"/>
                <a:sym typeface="+mn-ea"/>
              </a:rPr>
              <a:t>最上方div左浮动栏轮播图正常轮播，右浮动栏综合视频推荐</a:t>
            </a:r>
            <a:endParaRPr lang="zh-CN" altLang="en-US" sz="1400" dirty="0">
              <a:solidFill>
                <a:srgbClr val="1A526D"/>
              </a:solidFill>
              <a:cs typeface="+mn-ea"/>
            </a:endParaRPr>
          </a:p>
          <a:p>
            <a:pPr marL="285750" indent="-285750">
              <a:lnSpc>
                <a:spcPct val="150000"/>
              </a:lnSpc>
              <a:buFont typeface="Arial" panose="020B0604020202020204" pitchFamily="34" charset="0"/>
              <a:buChar char="•"/>
            </a:pPr>
            <a:r>
              <a:rPr lang="zh-CN" altLang="en-US" sz="1400" dirty="0">
                <a:solidFill>
                  <a:srgbClr val="1A526D"/>
                </a:solidFill>
                <a:cs typeface="+mn-ea"/>
                <a:sym typeface="+mn-ea"/>
              </a:rPr>
              <a:t>视频推荐内容符合用户基本信息，满足用户需求</a:t>
            </a:r>
            <a:endParaRPr lang="zh-CN" altLang="en-US" sz="1400" dirty="0">
              <a:solidFill>
                <a:srgbClr val="1A526D"/>
              </a:solidFill>
              <a:cs typeface="+mn-ea"/>
            </a:endParaRPr>
          </a:p>
          <a:p>
            <a:pPr marL="285750" indent="-285750">
              <a:lnSpc>
                <a:spcPct val="150000"/>
              </a:lnSpc>
              <a:buFont typeface="Arial" panose="020B0604020202020204" pitchFamily="34" charset="0"/>
              <a:buChar char="•"/>
            </a:pPr>
            <a:r>
              <a:rPr lang="zh-CN" altLang="en-US" sz="1400" dirty="0">
                <a:solidFill>
                  <a:srgbClr val="1A526D"/>
                </a:solidFill>
                <a:cs typeface="+mn-ea"/>
                <a:sym typeface="+mn-ea"/>
              </a:rPr>
              <a:t>视频分区合理，低年级、高年级等</a:t>
            </a:r>
            <a:endParaRPr lang="zh-CN" altLang="en-US" sz="1400" dirty="0">
              <a:solidFill>
                <a:srgbClr val="1A526D"/>
              </a:solidFill>
              <a:cs typeface="+mn-ea"/>
            </a:endParaRPr>
          </a:p>
          <a:p>
            <a:pPr marL="285750" indent="-285750">
              <a:lnSpc>
                <a:spcPct val="150000"/>
              </a:lnSpc>
              <a:buFont typeface="Arial" panose="020B0604020202020204" pitchFamily="34" charset="0"/>
              <a:buChar char="•"/>
            </a:pPr>
            <a:r>
              <a:rPr lang="zh-CN" altLang="en-US" sz="1400" dirty="0">
                <a:solidFill>
                  <a:srgbClr val="1A526D"/>
                </a:solidFill>
                <a:cs typeface="+mn-ea"/>
                <a:sym typeface="+mn-ea"/>
              </a:rPr>
              <a:t>视频分区左浮动栏热门视频推荐，右浮动栏视频播放排行榜</a:t>
            </a:r>
            <a:endParaRPr lang="zh-CN" altLang="en-US" sz="1400" dirty="0">
              <a:solidFill>
                <a:srgbClr val="1A526D"/>
              </a:solidFill>
              <a:cs typeface="+mn-ea"/>
            </a:endParaRPr>
          </a:p>
          <a:p>
            <a:pPr marL="285750" indent="-285750">
              <a:lnSpc>
                <a:spcPct val="150000"/>
              </a:lnSpc>
              <a:buFont typeface="Arial" panose="020B0604020202020204" pitchFamily="34" charset="0"/>
              <a:buChar char="•"/>
            </a:pPr>
            <a:r>
              <a:rPr lang="zh-CN" altLang="en-US" sz="1400" dirty="0">
                <a:solidFill>
                  <a:srgbClr val="1A526D"/>
                </a:solidFill>
                <a:cs typeface="+mn-ea"/>
                <a:sym typeface="+mn-ea"/>
              </a:rPr>
              <a:t>主页内容（包括视频封面、标题、轮播图等）符合项目主题</a:t>
            </a:r>
            <a:endParaRPr lang="zh-CN" altLang="en-US" sz="1400" dirty="0">
              <a:solidFill>
                <a:srgbClr val="1A526D"/>
              </a:solidFill>
              <a:cs typeface="+mn-ea"/>
            </a:endParaRPr>
          </a:p>
          <a:p>
            <a:pPr marL="285750" indent="-285750">
              <a:lnSpc>
                <a:spcPct val="150000"/>
              </a:lnSpc>
              <a:buFont typeface="Arial" panose="020B0604020202020204" pitchFamily="34" charset="0"/>
              <a:buChar char="•"/>
            </a:pPr>
            <a:r>
              <a:rPr lang="zh-CN" altLang="en-US" sz="1400" dirty="0">
                <a:solidFill>
                  <a:srgbClr val="1A526D"/>
                </a:solidFill>
                <a:cs typeface="+mn-ea"/>
                <a:sym typeface="+mn-ea"/>
              </a:rPr>
              <a:t>排版美观，界面简洁，控件之间保持合理间距</a:t>
            </a:r>
            <a:endParaRPr lang="zh-CN" altLang="en-US" sz="1400" dirty="0">
              <a:solidFill>
                <a:srgbClr val="1A526D"/>
              </a:solidFill>
              <a:cs typeface="+mn-ea"/>
            </a:endParaRPr>
          </a:p>
          <a:p>
            <a:pPr algn="l"/>
            <a:endParaRPr lang="zh-CN" altLang="en-US" b="1" dirty="0"/>
          </a:p>
        </p:txBody>
      </p:sp>
      <p:sp>
        <p:nvSpPr>
          <p:cNvPr id="7" name="文本框 6"/>
          <p:cNvSpPr txBox="1"/>
          <p:nvPr/>
        </p:nvSpPr>
        <p:spPr>
          <a:xfrm>
            <a:off x="1760971" y="1780540"/>
            <a:ext cx="3427730" cy="4431983"/>
          </a:xfrm>
          <a:prstGeom prst="rect">
            <a:avLst/>
          </a:prstGeom>
          <a:noFill/>
        </p:spPr>
        <p:txBody>
          <a:bodyPr wrap="square" rtlCol="0">
            <a:spAutoFit/>
          </a:bodyPr>
          <a:lstStyle/>
          <a:p>
            <a:pPr>
              <a:lnSpc>
                <a:spcPct val="150000"/>
              </a:lnSpc>
            </a:pPr>
            <a:r>
              <a:rPr lang="zh-CN" altLang="en-US" b="1" dirty="0">
                <a:solidFill>
                  <a:srgbClr val="1A526D"/>
                </a:solidFill>
                <a:cs typeface="+mn-ea"/>
              </a:rPr>
              <a:t>导航栏</a:t>
            </a:r>
            <a:endParaRPr lang="en-US" altLang="zh-CN" b="1" dirty="0">
              <a:solidFill>
                <a:srgbClr val="1A526D"/>
              </a:solidFill>
              <a:cs typeface="+mn-ea"/>
            </a:endParaRPr>
          </a:p>
          <a:p>
            <a:pPr>
              <a:lnSpc>
                <a:spcPct val="150000"/>
              </a:lnSpc>
            </a:pPr>
            <a:endParaRPr lang="zh-CN" altLang="en-US" b="1" dirty="0"/>
          </a:p>
          <a:p>
            <a:pPr>
              <a:lnSpc>
                <a:spcPct val="150000"/>
              </a:lnSpc>
            </a:pPr>
            <a:r>
              <a:rPr lang="zh-CN" altLang="en-US" sz="1400" b="1" dirty="0">
                <a:solidFill>
                  <a:srgbClr val="1A526D"/>
                </a:solidFill>
                <a:cs typeface="+mn-ea"/>
              </a:rPr>
              <a:t>未登录</a:t>
            </a:r>
            <a:endParaRPr lang="zh-CN" altLang="en-US" sz="1400" b="1" dirty="0">
              <a:solidFill>
                <a:srgbClr val="1A526D"/>
              </a:solidFill>
              <a:cs typeface="+mn-ea"/>
            </a:endParaRPr>
          </a:p>
          <a:p>
            <a:pPr marL="285750" indent="-285750">
              <a:lnSpc>
                <a:spcPct val="150000"/>
              </a:lnSpc>
              <a:buFont typeface="Arial" panose="020B0604020202020204" pitchFamily="34" charset="0"/>
              <a:buChar char="•"/>
            </a:pPr>
            <a:r>
              <a:rPr lang="zh-CN" altLang="en-US" sz="1400" dirty="0">
                <a:solidFill>
                  <a:srgbClr val="1A526D"/>
                </a:solidFill>
                <a:cs typeface="+mn-ea"/>
              </a:rPr>
              <a:t>点击视频主页和话题主页实现跳转</a:t>
            </a:r>
            <a:endParaRPr lang="zh-CN" altLang="en-US" sz="1400" dirty="0">
              <a:solidFill>
                <a:srgbClr val="1A526D"/>
              </a:solidFill>
              <a:cs typeface="+mn-ea"/>
            </a:endParaRPr>
          </a:p>
          <a:p>
            <a:pPr marL="285750" indent="-285750">
              <a:lnSpc>
                <a:spcPct val="150000"/>
              </a:lnSpc>
              <a:buFont typeface="Arial" panose="020B0604020202020204" pitchFamily="34" charset="0"/>
              <a:buChar char="•"/>
            </a:pPr>
            <a:r>
              <a:rPr lang="zh-CN" altLang="en-US" sz="1400" dirty="0">
                <a:solidFill>
                  <a:srgbClr val="1A526D"/>
                </a:solidFill>
                <a:cs typeface="+mn-ea"/>
              </a:rPr>
              <a:t>点击捐赠主页和个人中心转为登录页面跳转</a:t>
            </a:r>
            <a:endParaRPr lang="en-US" altLang="zh-CN" sz="1400" dirty="0">
              <a:solidFill>
                <a:srgbClr val="1A526D"/>
              </a:solidFill>
              <a:cs typeface="+mn-ea"/>
            </a:endParaRPr>
          </a:p>
          <a:p>
            <a:pPr marL="285750" indent="-285750">
              <a:lnSpc>
                <a:spcPct val="150000"/>
              </a:lnSpc>
              <a:buFont typeface="Arial" panose="020B0604020202020204" pitchFamily="34" charset="0"/>
              <a:buChar char="•"/>
            </a:pPr>
            <a:endParaRPr lang="zh-CN" altLang="en-US" sz="1400" dirty="0">
              <a:solidFill>
                <a:srgbClr val="1A526D"/>
              </a:solidFill>
              <a:cs typeface="+mn-ea"/>
            </a:endParaRPr>
          </a:p>
          <a:p>
            <a:pPr>
              <a:lnSpc>
                <a:spcPct val="150000"/>
              </a:lnSpc>
            </a:pPr>
            <a:r>
              <a:rPr lang="zh-CN" altLang="en-US" sz="1400" b="1" dirty="0">
                <a:solidFill>
                  <a:srgbClr val="1A526D"/>
                </a:solidFill>
                <a:cs typeface="+mn-ea"/>
              </a:rPr>
              <a:t>登录</a:t>
            </a:r>
            <a:endParaRPr lang="zh-CN" altLang="en-US" sz="1400" b="1" dirty="0">
              <a:solidFill>
                <a:srgbClr val="1A526D"/>
              </a:solidFill>
              <a:cs typeface="+mn-ea"/>
            </a:endParaRPr>
          </a:p>
          <a:p>
            <a:pPr marL="285750" indent="-285750">
              <a:lnSpc>
                <a:spcPct val="150000"/>
              </a:lnSpc>
              <a:buFont typeface="Arial" panose="020B0604020202020204" pitchFamily="34" charset="0"/>
              <a:buChar char="•"/>
            </a:pPr>
            <a:r>
              <a:rPr lang="zh-CN" altLang="en-US" sz="1400" dirty="0">
                <a:solidFill>
                  <a:srgbClr val="1A526D"/>
                </a:solidFill>
                <a:cs typeface="+mn-ea"/>
              </a:rPr>
              <a:t>四个主模块导航实现跳转</a:t>
            </a:r>
            <a:endParaRPr lang="zh-CN" altLang="en-US" sz="1400" dirty="0">
              <a:solidFill>
                <a:srgbClr val="1A526D"/>
              </a:solidFill>
              <a:cs typeface="+mn-ea"/>
            </a:endParaRPr>
          </a:p>
          <a:p>
            <a:pPr marL="285750" indent="-285750">
              <a:lnSpc>
                <a:spcPct val="150000"/>
              </a:lnSpc>
              <a:buFont typeface="Arial" panose="020B0604020202020204" pitchFamily="34" charset="0"/>
              <a:buChar char="•"/>
            </a:pPr>
            <a:r>
              <a:rPr lang="zh-CN" altLang="en-US" sz="1400" dirty="0">
                <a:solidFill>
                  <a:srgbClr val="1A526D"/>
                </a:solidFill>
                <a:cs typeface="+mn-ea"/>
              </a:rPr>
              <a:t>侧边抽屉展示用户头像、昵称、等级等基本信息，并附带个人中心分功能跳转按钮</a:t>
            </a:r>
            <a:endParaRPr lang="zh-CN" altLang="en-US" sz="1400" dirty="0">
              <a:solidFill>
                <a:srgbClr val="1A526D"/>
              </a:solidFill>
              <a:cs typeface="+mn-ea"/>
            </a:endParaRPr>
          </a:p>
          <a:p>
            <a:pPr marL="285750" indent="-285750">
              <a:buFont typeface="Arial" panose="020B0604020202020204" pitchFamily="34" charset="0"/>
              <a:buChar char="•"/>
            </a:pP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512339" y="498475"/>
            <a:ext cx="7167348" cy="918544"/>
            <a:chOff x="2359939" y="498475"/>
            <a:chExt cx="7167348" cy="918544"/>
          </a:xfrm>
        </p:grpSpPr>
        <p:sp>
          <p:nvSpPr>
            <p:cNvPr id="15" name="文本框 14"/>
            <p:cNvSpPr txBox="1"/>
            <p:nvPr/>
          </p:nvSpPr>
          <p:spPr>
            <a:xfrm>
              <a:off x="2359939" y="498475"/>
              <a:ext cx="7167348" cy="769441"/>
            </a:xfrm>
            <a:prstGeom prst="rect">
              <a:avLst/>
            </a:prstGeom>
            <a:noFill/>
          </p:spPr>
          <p:txBody>
            <a:bodyPr wrap="none" rtlCol="0">
              <a:spAutoFit/>
            </a:bodyPr>
            <a:lstStyle/>
            <a:p>
              <a:pPr algn="ctr"/>
              <a:r>
                <a:rPr lang="zh-CN" altLang="en-US" sz="4400" spc="100" dirty="0">
                  <a:solidFill>
                    <a:srgbClr val="1A526D"/>
                  </a:solidFill>
                  <a:cs typeface="+mn-ea"/>
                  <a:sym typeface="+mn-lt"/>
                </a:rPr>
                <a:t>视频区（主页）  </a:t>
              </a:r>
              <a:r>
                <a:rPr lang="en-US" altLang="zh-CN" sz="4400" spc="100" dirty="0">
                  <a:solidFill>
                    <a:srgbClr val="1A526D"/>
                  </a:solidFill>
                  <a:cs typeface="+mn-ea"/>
                  <a:sym typeface="+mn-lt"/>
                </a:rPr>
                <a:t>· </a:t>
              </a:r>
              <a:r>
                <a:rPr lang="zh-CN" altLang="en-US" sz="4400" spc="100" dirty="0">
                  <a:solidFill>
                    <a:srgbClr val="1A526D"/>
                  </a:solidFill>
                  <a:cs typeface="+mn-ea"/>
                  <a:sym typeface="+mn-lt"/>
                </a:rPr>
                <a:t>原型演示</a:t>
              </a:r>
              <a:endParaRPr lang="zh-CN" altLang="en-US" sz="4400" spc="100" dirty="0">
                <a:solidFill>
                  <a:srgbClr val="1A526D"/>
                </a:solidFill>
                <a:cs typeface="+mn-ea"/>
                <a:sym typeface="+mn-lt"/>
              </a:endParaRPr>
            </a:p>
          </p:txBody>
        </p:sp>
        <p:cxnSp>
          <p:nvCxnSpPr>
            <p:cNvPr id="16" name="直接连接符 15"/>
            <p:cNvCxnSpPr/>
            <p:nvPr/>
          </p:nvCxnSpPr>
          <p:spPr>
            <a:xfrm>
              <a:off x="37926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pic>
        <p:nvPicPr>
          <p:cNvPr id="2" name="图片 1" descr="主页导航栏演示"/>
          <p:cNvPicPr>
            <a:picLocks noChangeAspect="1"/>
          </p:cNvPicPr>
          <p:nvPr>
            <p:custDataLst>
              <p:tags r:id="rId1"/>
            </p:custDataLst>
          </p:nvPr>
        </p:nvPicPr>
        <p:blipFill>
          <a:blip r:embed="rId2"/>
          <a:stretch>
            <a:fillRect/>
          </a:stretch>
        </p:blipFill>
        <p:spPr>
          <a:xfrm>
            <a:off x="884555" y="1417320"/>
            <a:ext cx="10563860" cy="52025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461317" y="498475"/>
            <a:ext cx="5269391" cy="918544"/>
            <a:chOff x="3308917" y="498475"/>
            <a:chExt cx="5269391" cy="918544"/>
          </a:xfrm>
        </p:grpSpPr>
        <p:sp>
          <p:nvSpPr>
            <p:cNvPr id="15" name="文本框 14"/>
            <p:cNvSpPr txBox="1"/>
            <p:nvPr/>
          </p:nvSpPr>
          <p:spPr>
            <a:xfrm>
              <a:off x="3308917" y="498475"/>
              <a:ext cx="5269391" cy="769441"/>
            </a:xfrm>
            <a:prstGeom prst="rect">
              <a:avLst/>
            </a:prstGeom>
            <a:noFill/>
          </p:spPr>
          <p:txBody>
            <a:bodyPr wrap="none" rtlCol="0">
              <a:spAutoFit/>
            </a:bodyPr>
            <a:lstStyle/>
            <a:p>
              <a:pPr algn="ctr"/>
              <a:r>
                <a:rPr lang="zh-CN" altLang="en-US" sz="4400" spc="100" dirty="0">
                  <a:solidFill>
                    <a:srgbClr val="1A526D"/>
                  </a:solidFill>
                  <a:cs typeface="+mn-ea"/>
                  <a:sym typeface="+mn-lt"/>
                </a:rPr>
                <a:t>全局搜索 </a:t>
              </a:r>
              <a:r>
                <a:rPr lang="en-US" altLang="zh-CN" sz="4400" spc="100" dirty="0">
                  <a:solidFill>
                    <a:srgbClr val="1A526D"/>
                  </a:solidFill>
                  <a:cs typeface="+mn-ea"/>
                  <a:sym typeface="+mn-lt"/>
                </a:rPr>
                <a:t>· </a:t>
              </a:r>
              <a:r>
                <a:rPr lang="zh-CN" altLang="en-US" sz="4400" spc="100" dirty="0">
                  <a:solidFill>
                    <a:srgbClr val="1A526D"/>
                  </a:solidFill>
                  <a:cs typeface="+mn-ea"/>
                  <a:sym typeface="+mn-lt"/>
                </a:rPr>
                <a:t>功能验收</a:t>
              </a:r>
              <a:endParaRPr lang="zh-CN" altLang="en-US" sz="4400" spc="100" dirty="0">
                <a:solidFill>
                  <a:srgbClr val="1A526D"/>
                </a:solidFill>
                <a:cs typeface="+mn-ea"/>
                <a:sym typeface="+mn-lt"/>
              </a:endParaRPr>
            </a:p>
          </p:txBody>
        </p:sp>
        <p:cxnSp>
          <p:nvCxnSpPr>
            <p:cNvPr id="16" name="直接连接符 15"/>
            <p:cNvCxnSpPr/>
            <p:nvPr/>
          </p:nvCxnSpPr>
          <p:spPr>
            <a:xfrm>
              <a:off x="37926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sp>
        <p:nvSpPr>
          <p:cNvPr id="7" name="文本框 6"/>
          <p:cNvSpPr txBox="1"/>
          <p:nvPr/>
        </p:nvSpPr>
        <p:spPr>
          <a:xfrm>
            <a:off x="2956877" y="2074097"/>
            <a:ext cx="6278245" cy="336688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solidFill>
                  <a:srgbClr val="1A526D"/>
                </a:solidFill>
              </a:rPr>
              <a:t>根据所给搜索关键词展示搜索结果</a:t>
            </a:r>
            <a:endParaRPr lang="zh-CN" altLang="en-US" dirty="0">
              <a:solidFill>
                <a:srgbClr val="1A526D"/>
              </a:solidFill>
            </a:endParaRPr>
          </a:p>
          <a:p>
            <a:pPr marL="285750" indent="-285750">
              <a:lnSpc>
                <a:spcPct val="150000"/>
              </a:lnSpc>
              <a:buFont typeface="Arial" panose="020B0604020202020204" pitchFamily="34" charset="0"/>
              <a:buChar char="•"/>
            </a:pPr>
            <a:r>
              <a:rPr lang="zh-CN" altLang="en-US" dirty="0">
                <a:solidFill>
                  <a:srgbClr val="1A526D"/>
                </a:solidFill>
              </a:rPr>
              <a:t>采用标签页对搜索结果进行分类：视频、话题、活动</a:t>
            </a:r>
            <a:endParaRPr lang="zh-CN" altLang="en-US" dirty="0">
              <a:solidFill>
                <a:srgbClr val="1A526D"/>
              </a:solidFill>
            </a:endParaRPr>
          </a:p>
          <a:p>
            <a:pPr marL="285750" indent="-285750">
              <a:lnSpc>
                <a:spcPct val="150000"/>
              </a:lnSpc>
              <a:buFont typeface="Arial" panose="020B0604020202020204" pitchFamily="34" charset="0"/>
              <a:buChar char="•"/>
            </a:pPr>
            <a:r>
              <a:rPr lang="zh-CN" altLang="en-US" dirty="0">
                <a:solidFill>
                  <a:srgbClr val="1A526D"/>
                </a:solidFill>
              </a:rPr>
              <a:t>对搜索结果进行分页</a:t>
            </a:r>
            <a:endParaRPr lang="zh-CN" altLang="en-US" dirty="0">
              <a:solidFill>
                <a:srgbClr val="1A526D"/>
              </a:solidFill>
            </a:endParaRPr>
          </a:p>
          <a:p>
            <a:pPr marL="285750" indent="-285750">
              <a:lnSpc>
                <a:spcPct val="150000"/>
              </a:lnSpc>
              <a:buFont typeface="Arial" panose="020B0604020202020204" pitchFamily="34" charset="0"/>
              <a:buChar char="•"/>
            </a:pPr>
            <a:r>
              <a:rPr lang="zh-CN" altLang="en-US" dirty="0">
                <a:solidFill>
                  <a:srgbClr val="1A526D"/>
                </a:solidFill>
              </a:rPr>
              <a:t>根据筛选条件筛选搜索结果</a:t>
            </a:r>
            <a:endParaRPr lang="zh-CN" altLang="en-US" dirty="0">
              <a:solidFill>
                <a:srgbClr val="1A526D"/>
              </a:solidFill>
            </a:endParaRPr>
          </a:p>
          <a:p>
            <a:pPr marL="285750" indent="-285750">
              <a:lnSpc>
                <a:spcPct val="150000"/>
              </a:lnSpc>
              <a:buFont typeface="Arial" panose="020B0604020202020204" pitchFamily="34" charset="0"/>
              <a:buChar char="•"/>
            </a:pPr>
            <a:r>
              <a:rPr lang="zh-CN" altLang="en-US" dirty="0">
                <a:solidFill>
                  <a:srgbClr val="1A526D"/>
                </a:solidFill>
              </a:rPr>
              <a:t>根据排序条件对搜索结果进行排序</a:t>
            </a:r>
            <a:endParaRPr lang="zh-CN" altLang="en-US" dirty="0">
              <a:solidFill>
                <a:srgbClr val="1A526D"/>
              </a:solidFill>
            </a:endParaRPr>
          </a:p>
          <a:p>
            <a:pPr marL="285750" indent="-285750">
              <a:lnSpc>
                <a:spcPct val="150000"/>
              </a:lnSpc>
              <a:buFont typeface="Arial" panose="020B0604020202020204" pitchFamily="34" charset="0"/>
              <a:buChar char="•"/>
            </a:pPr>
            <a:r>
              <a:rPr lang="zh-CN" altLang="en-US" dirty="0">
                <a:solidFill>
                  <a:srgbClr val="1A526D"/>
                </a:solidFill>
              </a:rPr>
              <a:t>点击视频跳转到相应播放页面</a:t>
            </a:r>
            <a:endParaRPr lang="zh-CN" altLang="en-US" dirty="0">
              <a:solidFill>
                <a:srgbClr val="1A526D"/>
              </a:solidFill>
            </a:endParaRPr>
          </a:p>
          <a:p>
            <a:pPr marL="285750" indent="-285750">
              <a:lnSpc>
                <a:spcPct val="150000"/>
              </a:lnSpc>
              <a:buFont typeface="Arial" panose="020B0604020202020204" pitchFamily="34" charset="0"/>
              <a:buChar char="•"/>
            </a:pPr>
            <a:r>
              <a:rPr lang="zh-CN" altLang="en-US" dirty="0">
                <a:solidFill>
                  <a:srgbClr val="1A526D"/>
                </a:solidFill>
              </a:rPr>
              <a:t>点击话题跳转到相应话题页面</a:t>
            </a:r>
            <a:endParaRPr lang="zh-CN" altLang="en-US" dirty="0">
              <a:solidFill>
                <a:srgbClr val="1A526D"/>
              </a:solidFill>
            </a:endParaRPr>
          </a:p>
          <a:p>
            <a:pPr marL="285750" indent="-285750">
              <a:lnSpc>
                <a:spcPct val="150000"/>
              </a:lnSpc>
              <a:buFont typeface="Arial" panose="020B0604020202020204" pitchFamily="34" charset="0"/>
              <a:buChar char="•"/>
            </a:pPr>
            <a:r>
              <a:rPr lang="zh-CN" altLang="en-US" dirty="0">
                <a:solidFill>
                  <a:srgbClr val="1A526D"/>
                </a:solidFill>
              </a:rPr>
              <a:t>点击活动跳转到相应活动页面</a:t>
            </a:r>
            <a:endParaRPr lang="zh-CN" altLang="en-US" dirty="0">
              <a:solidFill>
                <a:srgbClr val="1A526D"/>
              </a:solidFill>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461317" y="498475"/>
            <a:ext cx="5269391" cy="918544"/>
            <a:chOff x="3308917" y="498475"/>
            <a:chExt cx="5269391" cy="918544"/>
          </a:xfrm>
        </p:grpSpPr>
        <p:sp>
          <p:nvSpPr>
            <p:cNvPr id="15" name="文本框 14"/>
            <p:cNvSpPr txBox="1"/>
            <p:nvPr/>
          </p:nvSpPr>
          <p:spPr>
            <a:xfrm>
              <a:off x="3308917" y="498475"/>
              <a:ext cx="5269391" cy="769441"/>
            </a:xfrm>
            <a:prstGeom prst="rect">
              <a:avLst/>
            </a:prstGeom>
            <a:noFill/>
          </p:spPr>
          <p:txBody>
            <a:bodyPr wrap="none" rtlCol="0">
              <a:spAutoFit/>
            </a:bodyPr>
            <a:lstStyle/>
            <a:p>
              <a:pPr algn="ctr"/>
              <a:r>
                <a:rPr lang="zh-CN" altLang="en-US" sz="4400" spc="100" dirty="0">
                  <a:solidFill>
                    <a:srgbClr val="1A526D"/>
                  </a:solidFill>
                  <a:cs typeface="+mn-ea"/>
                  <a:sym typeface="+mn-lt"/>
                </a:rPr>
                <a:t>全局搜索 </a:t>
              </a:r>
              <a:r>
                <a:rPr lang="en-US" altLang="zh-CN" sz="4400" spc="100" dirty="0">
                  <a:solidFill>
                    <a:srgbClr val="1A526D"/>
                  </a:solidFill>
                  <a:cs typeface="+mn-ea"/>
                  <a:sym typeface="+mn-lt"/>
                </a:rPr>
                <a:t>· </a:t>
              </a:r>
              <a:r>
                <a:rPr lang="zh-CN" altLang="en-US" sz="4400" spc="100" dirty="0">
                  <a:solidFill>
                    <a:srgbClr val="1A526D"/>
                  </a:solidFill>
                  <a:cs typeface="+mn-ea"/>
                  <a:sym typeface="+mn-lt"/>
                </a:rPr>
                <a:t>界面验收</a:t>
              </a:r>
              <a:endParaRPr lang="zh-CN" altLang="en-US" sz="4400" spc="100" dirty="0">
                <a:solidFill>
                  <a:srgbClr val="1A526D"/>
                </a:solidFill>
                <a:cs typeface="+mn-ea"/>
                <a:sym typeface="+mn-lt"/>
              </a:endParaRPr>
            </a:p>
          </p:txBody>
        </p:sp>
        <p:cxnSp>
          <p:nvCxnSpPr>
            <p:cNvPr id="16" name="直接连接符 15"/>
            <p:cNvCxnSpPr/>
            <p:nvPr/>
          </p:nvCxnSpPr>
          <p:spPr>
            <a:xfrm>
              <a:off x="37926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sp>
        <p:nvSpPr>
          <p:cNvPr id="7" name="文本框 6"/>
          <p:cNvSpPr txBox="1"/>
          <p:nvPr/>
        </p:nvSpPr>
        <p:spPr>
          <a:xfrm>
            <a:off x="1884997" y="1567214"/>
            <a:ext cx="8422005" cy="490134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400" dirty="0">
                <a:solidFill>
                  <a:srgbClr val="1A526D"/>
                </a:solidFill>
              </a:rPr>
              <a:t>搜索结果分类采用标签页进排版</a:t>
            </a:r>
            <a:endParaRPr lang="zh-CN" altLang="en-US" sz="1400" dirty="0">
              <a:solidFill>
                <a:srgbClr val="1A526D"/>
              </a:solidFill>
            </a:endParaRPr>
          </a:p>
          <a:p>
            <a:pPr marL="285750" indent="-285750">
              <a:lnSpc>
                <a:spcPct val="150000"/>
              </a:lnSpc>
              <a:buFont typeface="Arial" panose="020B0604020202020204" pitchFamily="34" charset="0"/>
              <a:buChar char="•"/>
            </a:pPr>
            <a:r>
              <a:rPr lang="zh-CN" altLang="en-US" sz="1400" dirty="0">
                <a:solidFill>
                  <a:srgbClr val="1A526D"/>
                </a:solidFill>
              </a:rPr>
              <a:t>搜索所得的具体内容采用卡片式布局</a:t>
            </a:r>
            <a:endParaRPr lang="zh-CN" altLang="en-US" sz="1400" dirty="0">
              <a:solidFill>
                <a:srgbClr val="1A526D"/>
              </a:solidFill>
            </a:endParaRPr>
          </a:p>
          <a:p>
            <a:pPr marL="285750" indent="-285750">
              <a:lnSpc>
                <a:spcPct val="150000"/>
              </a:lnSpc>
              <a:buFont typeface="Arial" panose="020B0604020202020204" pitchFamily="34" charset="0"/>
              <a:buChar char="•"/>
            </a:pPr>
            <a:r>
              <a:rPr lang="zh-CN" altLang="en-US" sz="1400" dirty="0">
                <a:solidFill>
                  <a:srgbClr val="1A526D"/>
                </a:solidFill>
              </a:rPr>
              <a:t>所得搜索结果卡片包含基本信息：</a:t>
            </a:r>
            <a:endParaRPr lang="zh-CN" altLang="en-US" sz="1400" dirty="0">
              <a:solidFill>
                <a:srgbClr val="1A526D"/>
              </a:solidFill>
            </a:endParaRPr>
          </a:p>
          <a:p>
            <a:pPr indent="0">
              <a:lnSpc>
                <a:spcPct val="150000"/>
              </a:lnSpc>
              <a:buFont typeface="Arial" panose="020B0604020202020204" pitchFamily="34" charset="0"/>
              <a:buNone/>
            </a:pPr>
            <a:r>
              <a:rPr lang="en-US" altLang="zh-CN" sz="1400" dirty="0">
                <a:solidFill>
                  <a:srgbClr val="1A526D"/>
                </a:solidFill>
              </a:rPr>
              <a:t>	</a:t>
            </a:r>
            <a:r>
              <a:rPr lang="zh-CN" altLang="en-US" sz="1400" dirty="0">
                <a:solidFill>
                  <a:srgbClr val="1A526D"/>
                </a:solidFill>
              </a:rPr>
              <a:t>视频：包含封面、标题、播放量、发布时间</a:t>
            </a:r>
            <a:endParaRPr lang="zh-CN" altLang="en-US" sz="1400" dirty="0">
              <a:solidFill>
                <a:srgbClr val="1A526D"/>
              </a:solidFill>
            </a:endParaRPr>
          </a:p>
          <a:p>
            <a:pPr indent="0">
              <a:lnSpc>
                <a:spcPct val="150000"/>
              </a:lnSpc>
              <a:buFont typeface="Arial" panose="020B0604020202020204" pitchFamily="34" charset="0"/>
              <a:buNone/>
            </a:pPr>
            <a:r>
              <a:rPr lang="en-US" altLang="zh-CN" sz="1400" dirty="0">
                <a:solidFill>
                  <a:srgbClr val="1A526D"/>
                </a:solidFill>
              </a:rPr>
              <a:t>	</a:t>
            </a:r>
            <a:r>
              <a:rPr lang="zh-CN" altLang="en-US" sz="1400" dirty="0">
                <a:solidFill>
                  <a:srgbClr val="1A526D"/>
                </a:solidFill>
              </a:rPr>
              <a:t>话题：包含标题、部分内容摘取、发布时间、浏览数量，可包含封面</a:t>
            </a:r>
            <a:endParaRPr lang="zh-CN" altLang="en-US" sz="1400" dirty="0">
              <a:solidFill>
                <a:srgbClr val="1A526D"/>
              </a:solidFill>
            </a:endParaRPr>
          </a:p>
          <a:p>
            <a:pPr indent="0">
              <a:lnSpc>
                <a:spcPct val="150000"/>
              </a:lnSpc>
              <a:buFont typeface="Arial" panose="020B0604020202020204" pitchFamily="34" charset="0"/>
              <a:buNone/>
            </a:pPr>
            <a:r>
              <a:rPr lang="en-US" altLang="zh-CN" sz="1400" dirty="0">
                <a:solidFill>
                  <a:srgbClr val="1A526D"/>
                </a:solidFill>
              </a:rPr>
              <a:t>	</a:t>
            </a:r>
            <a:r>
              <a:rPr lang="zh-CN" altLang="en-US" sz="1400" dirty="0">
                <a:solidFill>
                  <a:srgbClr val="1A526D"/>
                </a:solidFill>
              </a:rPr>
              <a:t>活动：包含活动名称、时间、举办组织、举办日期</a:t>
            </a:r>
            <a:endParaRPr lang="zh-CN" altLang="en-US" sz="1400" dirty="0">
              <a:solidFill>
                <a:srgbClr val="1A526D"/>
              </a:solidFill>
            </a:endParaRPr>
          </a:p>
          <a:p>
            <a:pPr marL="285750" indent="-285750">
              <a:lnSpc>
                <a:spcPct val="150000"/>
              </a:lnSpc>
              <a:buFont typeface="Arial" panose="020B0604020202020204" pitchFamily="34" charset="0"/>
              <a:buChar char="•"/>
            </a:pPr>
            <a:r>
              <a:rPr lang="zh-CN" altLang="en-US" sz="1400" dirty="0">
                <a:solidFill>
                  <a:srgbClr val="1A526D"/>
                </a:solidFill>
              </a:rPr>
              <a:t>内容分页功能正常，包含：</a:t>
            </a:r>
            <a:endParaRPr lang="zh-CN" altLang="en-US" sz="1400" dirty="0">
              <a:solidFill>
                <a:srgbClr val="1A526D"/>
              </a:solidFill>
            </a:endParaRPr>
          </a:p>
          <a:p>
            <a:pPr>
              <a:lnSpc>
                <a:spcPct val="150000"/>
              </a:lnSpc>
            </a:pPr>
            <a:r>
              <a:rPr lang="en-US" altLang="zh-CN" sz="1400" dirty="0">
                <a:solidFill>
                  <a:srgbClr val="1A526D"/>
                </a:solidFill>
              </a:rPr>
              <a:t>	</a:t>
            </a:r>
            <a:r>
              <a:rPr lang="zh-CN" altLang="en-US" sz="1400" dirty="0">
                <a:solidFill>
                  <a:srgbClr val="1A526D"/>
                </a:solidFill>
              </a:rPr>
              <a:t>最近五个页面跳转</a:t>
            </a:r>
            <a:endParaRPr lang="zh-CN" altLang="en-US" sz="1400" dirty="0">
              <a:solidFill>
                <a:srgbClr val="1A526D"/>
              </a:solidFill>
            </a:endParaRPr>
          </a:p>
          <a:p>
            <a:pPr>
              <a:lnSpc>
                <a:spcPct val="150000"/>
              </a:lnSpc>
            </a:pPr>
            <a:r>
              <a:rPr lang="en-US" altLang="zh-CN" sz="1400" dirty="0">
                <a:solidFill>
                  <a:srgbClr val="1A526D"/>
                </a:solidFill>
              </a:rPr>
              <a:t>	</a:t>
            </a:r>
            <a:r>
              <a:rPr lang="zh-CN" altLang="en-US" sz="1400" dirty="0">
                <a:solidFill>
                  <a:srgbClr val="1A526D"/>
                </a:solidFill>
              </a:rPr>
              <a:t>回到第一页</a:t>
            </a:r>
            <a:endParaRPr lang="zh-CN" altLang="en-US" sz="1400" dirty="0">
              <a:solidFill>
                <a:srgbClr val="1A526D"/>
              </a:solidFill>
            </a:endParaRPr>
          </a:p>
          <a:p>
            <a:pPr lvl="1">
              <a:lnSpc>
                <a:spcPct val="150000"/>
              </a:lnSpc>
            </a:pPr>
            <a:r>
              <a:rPr lang="en-US" altLang="zh-CN" sz="1400" dirty="0">
                <a:solidFill>
                  <a:srgbClr val="1A526D"/>
                </a:solidFill>
              </a:rPr>
              <a:t>	</a:t>
            </a:r>
            <a:r>
              <a:rPr lang="zh-CN" altLang="en-US" sz="1400" dirty="0">
                <a:solidFill>
                  <a:srgbClr val="1A526D"/>
                </a:solidFill>
              </a:rPr>
              <a:t>转到最后一页</a:t>
            </a:r>
            <a:endParaRPr lang="zh-CN" altLang="en-US" sz="1400" dirty="0">
              <a:solidFill>
                <a:srgbClr val="1A526D"/>
              </a:solidFill>
            </a:endParaRPr>
          </a:p>
          <a:p>
            <a:pPr>
              <a:lnSpc>
                <a:spcPct val="150000"/>
              </a:lnSpc>
            </a:pPr>
            <a:r>
              <a:rPr lang="en-US" altLang="zh-CN" sz="1400" dirty="0">
                <a:solidFill>
                  <a:srgbClr val="1A526D"/>
                </a:solidFill>
              </a:rPr>
              <a:t>	</a:t>
            </a:r>
            <a:r>
              <a:rPr lang="zh-CN" altLang="en-US" sz="1400" dirty="0">
                <a:solidFill>
                  <a:srgbClr val="1A526D"/>
                </a:solidFill>
              </a:rPr>
              <a:t>上一页、下一页</a:t>
            </a:r>
            <a:endParaRPr lang="zh-CN" altLang="en-US" sz="1400" dirty="0">
              <a:solidFill>
                <a:srgbClr val="1A526D"/>
              </a:solidFill>
            </a:endParaRPr>
          </a:p>
          <a:p>
            <a:pPr marL="285750" indent="-285750">
              <a:lnSpc>
                <a:spcPct val="150000"/>
              </a:lnSpc>
              <a:buFont typeface="Arial" panose="020B0604020202020204" pitchFamily="34" charset="0"/>
              <a:buChar char="•"/>
            </a:pPr>
            <a:r>
              <a:rPr lang="zh-CN" altLang="en-US" sz="1400" dirty="0">
                <a:solidFill>
                  <a:srgbClr val="1A526D"/>
                </a:solidFill>
              </a:rPr>
              <a:t>选择器选择跳转页数</a:t>
            </a:r>
            <a:endParaRPr lang="zh-CN" altLang="en-US" sz="1400" dirty="0">
              <a:solidFill>
                <a:srgbClr val="1A526D"/>
              </a:solidFill>
            </a:endParaRPr>
          </a:p>
          <a:p>
            <a:pPr marL="285750" indent="-285750">
              <a:lnSpc>
                <a:spcPct val="150000"/>
              </a:lnSpc>
              <a:buFont typeface="Arial" panose="020B0604020202020204" pitchFamily="34" charset="0"/>
              <a:buChar char="•"/>
            </a:pPr>
            <a:r>
              <a:rPr lang="zh-CN" altLang="en-US" sz="1400" dirty="0">
                <a:solidFill>
                  <a:srgbClr val="1A526D"/>
                </a:solidFill>
              </a:rPr>
              <a:t>搜索结果满足搜索条件，不展示无关内容</a:t>
            </a:r>
            <a:endParaRPr lang="zh-CN" altLang="en-US" sz="1400" dirty="0">
              <a:solidFill>
                <a:srgbClr val="1A526D"/>
              </a:solidFill>
            </a:endParaRPr>
          </a:p>
          <a:p>
            <a:pPr marL="285750" indent="-285750">
              <a:lnSpc>
                <a:spcPct val="150000"/>
              </a:lnSpc>
              <a:buFont typeface="Arial" panose="020B0604020202020204" pitchFamily="34" charset="0"/>
              <a:buChar char="•"/>
            </a:pPr>
            <a:r>
              <a:rPr lang="zh-CN" altLang="en-US" sz="1400" dirty="0">
                <a:solidFill>
                  <a:srgbClr val="1A526D"/>
                </a:solidFill>
              </a:rPr>
              <a:t>筛选条件按照标签进行筛选，正常展示筛选内容，支持多个筛选条件</a:t>
            </a:r>
            <a:endParaRPr lang="zh-CN" altLang="en-US" sz="1400" dirty="0">
              <a:solidFill>
                <a:srgbClr val="1A526D"/>
              </a:solidFill>
            </a:endParaRPr>
          </a:p>
          <a:p>
            <a:pPr marL="285750" indent="-285750">
              <a:lnSpc>
                <a:spcPct val="150000"/>
              </a:lnSpc>
              <a:buFont typeface="Arial" panose="020B0604020202020204" pitchFamily="34" charset="0"/>
              <a:buChar char="•"/>
            </a:pPr>
            <a:r>
              <a:rPr lang="zh-CN" altLang="en-US" sz="1400" dirty="0">
                <a:solidFill>
                  <a:srgbClr val="1A526D"/>
                </a:solidFill>
              </a:rPr>
              <a:t>能够按照排序条件排序，默认排序方式为热门排序</a:t>
            </a:r>
            <a:endParaRPr lang="zh-CN" altLang="en-US" sz="1400" dirty="0">
              <a:solidFill>
                <a:srgbClr val="1A526D"/>
              </a:solidFill>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461317" y="498475"/>
            <a:ext cx="5269391" cy="918544"/>
            <a:chOff x="3308917" y="498475"/>
            <a:chExt cx="5269391" cy="918544"/>
          </a:xfrm>
        </p:grpSpPr>
        <p:sp>
          <p:nvSpPr>
            <p:cNvPr id="15" name="文本框 14"/>
            <p:cNvSpPr txBox="1"/>
            <p:nvPr/>
          </p:nvSpPr>
          <p:spPr>
            <a:xfrm>
              <a:off x="3308917" y="498475"/>
              <a:ext cx="5269391" cy="769441"/>
            </a:xfrm>
            <a:prstGeom prst="rect">
              <a:avLst/>
            </a:prstGeom>
            <a:noFill/>
          </p:spPr>
          <p:txBody>
            <a:bodyPr wrap="none" rtlCol="0">
              <a:spAutoFit/>
            </a:bodyPr>
            <a:lstStyle/>
            <a:p>
              <a:pPr algn="ctr"/>
              <a:r>
                <a:rPr lang="zh-CN" altLang="en-US" sz="4400" spc="100" dirty="0">
                  <a:solidFill>
                    <a:srgbClr val="1A526D"/>
                  </a:solidFill>
                  <a:cs typeface="+mn-ea"/>
                  <a:sym typeface="+mn-lt"/>
                </a:rPr>
                <a:t>全局搜索 </a:t>
              </a:r>
              <a:r>
                <a:rPr lang="en-US" altLang="zh-CN" sz="4400" spc="100" dirty="0">
                  <a:solidFill>
                    <a:srgbClr val="1A526D"/>
                  </a:solidFill>
                  <a:cs typeface="+mn-ea"/>
                  <a:sym typeface="+mn-lt"/>
                </a:rPr>
                <a:t>· </a:t>
              </a:r>
              <a:r>
                <a:rPr lang="zh-CN" altLang="en-US" sz="4400" spc="100" dirty="0">
                  <a:solidFill>
                    <a:srgbClr val="1A526D"/>
                  </a:solidFill>
                  <a:cs typeface="+mn-ea"/>
                  <a:sym typeface="+mn-lt"/>
                </a:rPr>
                <a:t>原型展示</a:t>
              </a:r>
              <a:endParaRPr lang="zh-CN" altLang="en-US" sz="4400" spc="100" dirty="0">
                <a:solidFill>
                  <a:srgbClr val="1A526D"/>
                </a:solidFill>
                <a:cs typeface="+mn-ea"/>
                <a:sym typeface="+mn-lt"/>
              </a:endParaRPr>
            </a:p>
          </p:txBody>
        </p:sp>
        <p:cxnSp>
          <p:nvCxnSpPr>
            <p:cNvPr id="16" name="直接连接符 15"/>
            <p:cNvCxnSpPr/>
            <p:nvPr/>
          </p:nvCxnSpPr>
          <p:spPr>
            <a:xfrm>
              <a:off x="37926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pic>
        <p:nvPicPr>
          <p:cNvPr id="36" name="图片 36" descr="$P9NX5K[WA%%YE55]`O)V(3"/>
          <p:cNvPicPr>
            <a:picLocks noChangeAspect="1"/>
          </p:cNvPicPr>
          <p:nvPr/>
        </p:nvPicPr>
        <p:blipFill>
          <a:blip r:embed="rId1"/>
          <a:stretch>
            <a:fillRect/>
          </a:stretch>
        </p:blipFill>
        <p:spPr>
          <a:xfrm>
            <a:off x="1647825" y="1558925"/>
            <a:ext cx="8896985" cy="4838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945041" y="498475"/>
            <a:ext cx="4301918" cy="918544"/>
            <a:chOff x="3792641" y="498475"/>
            <a:chExt cx="4301918" cy="918544"/>
          </a:xfrm>
        </p:grpSpPr>
        <p:sp>
          <p:nvSpPr>
            <p:cNvPr id="15" name="文本框 14"/>
            <p:cNvSpPr txBox="1"/>
            <p:nvPr/>
          </p:nvSpPr>
          <p:spPr>
            <a:xfrm>
              <a:off x="4697117" y="498475"/>
              <a:ext cx="2492990" cy="769441"/>
            </a:xfrm>
            <a:prstGeom prst="rect">
              <a:avLst/>
            </a:prstGeom>
            <a:noFill/>
          </p:spPr>
          <p:txBody>
            <a:bodyPr wrap="none" rtlCol="0">
              <a:spAutoFit/>
            </a:bodyPr>
            <a:lstStyle/>
            <a:p>
              <a:pPr algn="ctr"/>
              <a:r>
                <a:rPr lang="zh-CN" altLang="en-US" sz="4400" spc="100" dirty="0">
                  <a:solidFill>
                    <a:srgbClr val="1A526D"/>
                  </a:solidFill>
                  <a:cs typeface="+mn-ea"/>
                  <a:sym typeface="+mn-lt"/>
                </a:rPr>
                <a:t>视频播放</a:t>
              </a:r>
              <a:endParaRPr lang="zh-CN" altLang="en-US" sz="4400" spc="100" dirty="0">
                <a:solidFill>
                  <a:srgbClr val="1A526D"/>
                </a:solidFill>
                <a:cs typeface="+mn-ea"/>
                <a:sym typeface="+mn-lt"/>
              </a:endParaRPr>
            </a:p>
          </p:txBody>
        </p:sp>
        <p:cxnSp>
          <p:nvCxnSpPr>
            <p:cNvPr id="16" name="直接连接符 15"/>
            <p:cNvCxnSpPr/>
            <p:nvPr/>
          </p:nvCxnSpPr>
          <p:spPr>
            <a:xfrm>
              <a:off x="37926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sp>
        <p:nvSpPr>
          <p:cNvPr id="7" name="文本框 6"/>
          <p:cNvSpPr txBox="1"/>
          <p:nvPr/>
        </p:nvSpPr>
        <p:spPr>
          <a:xfrm>
            <a:off x="365910" y="1742801"/>
            <a:ext cx="2565532" cy="3285515"/>
          </a:xfrm>
          <a:prstGeom prst="rect">
            <a:avLst/>
          </a:prstGeom>
          <a:noFill/>
        </p:spPr>
        <p:txBody>
          <a:bodyPr wrap="square" rtlCol="0">
            <a:spAutoFit/>
          </a:bodyPr>
          <a:lstStyle/>
          <a:p>
            <a:pPr indent="0">
              <a:lnSpc>
                <a:spcPct val="150000"/>
              </a:lnSpc>
              <a:buFont typeface="Arial" panose="020B0604020202020204" pitchFamily="34" charset="0"/>
              <a:buNone/>
            </a:pPr>
            <a:r>
              <a:rPr lang="zh-CN" altLang="en-US" sz="1400" b="1" dirty="0">
                <a:solidFill>
                  <a:srgbClr val="1A526D"/>
                </a:solidFill>
              </a:rPr>
              <a:t>左侧：</a:t>
            </a:r>
            <a:endParaRPr lang="zh-CN" altLang="en-US" sz="1400" b="1" dirty="0">
              <a:solidFill>
                <a:srgbClr val="1A526D"/>
              </a:solidFill>
            </a:endParaRPr>
          </a:p>
          <a:p>
            <a:pPr marL="285750" indent="-285750">
              <a:lnSpc>
                <a:spcPct val="150000"/>
              </a:lnSpc>
              <a:buFont typeface="Arial" panose="020B0604020202020204" pitchFamily="34" charset="0"/>
              <a:buChar char="•"/>
            </a:pPr>
            <a:r>
              <a:rPr lang="zh-CN" altLang="en-US" sz="1400" dirty="0">
                <a:solidFill>
                  <a:srgbClr val="1A526D"/>
                </a:solidFill>
              </a:rPr>
              <a:t>最上方是网站logo，点击返回首页</a:t>
            </a:r>
            <a:endParaRPr lang="zh-CN" altLang="en-US" sz="1400" dirty="0">
              <a:solidFill>
                <a:srgbClr val="1A526D"/>
              </a:solidFill>
            </a:endParaRPr>
          </a:p>
          <a:p>
            <a:pPr marL="285750" indent="-285750">
              <a:lnSpc>
                <a:spcPct val="150000"/>
              </a:lnSpc>
              <a:buFont typeface="Arial" panose="020B0604020202020204" pitchFamily="34" charset="0"/>
              <a:buChar char="•"/>
            </a:pPr>
            <a:r>
              <a:rPr lang="zh-CN" altLang="en-US" sz="1400" dirty="0">
                <a:solidFill>
                  <a:srgbClr val="1A526D"/>
                </a:solidFill>
              </a:rPr>
              <a:t>视频播放主界面</a:t>
            </a:r>
            <a:endParaRPr lang="zh-CN" altLang="en-US" sz="1400" dirty="0">
              <a:solidFill>
                <a:srgbClr val="1A526D"/>
              </a:solidFill>
            </a:endParaRPr>
          </a:p>
          <a:p>
            <a:pPr marL="285750" indent="-285750">
              <a:lnSpc>
                <a:spcPct val="150000"/>
              </a:lnSpc>
              <a:buFont typeface="Arial" panose="020B0604020202020204" pitchFamily="34" charset="0"/>
              <a:buChar char="•"/>
            </a:pPr>
            <a:r>
              <a:rPr lang="zh-CN" altLang="en-US" sz="1400" dirty="0">
                <a:solidFill>
                  <a:srgbClr val="1A526D"/>
                </a:solidFill>
              </a:rPr>
              <a:t>显示视频标题、播放量</a:t>
            </a:r>
            <a:endParaRPr lang="zh-CN" altLang="en-US" sz="1400" dirty="0">
              <a:solidFill>
                <a:srgbClr val="1A526D"/>
              </a:solidFill>
            </a:endParaRPr>
          </a:p>
          <a:p>
            <a:pPr marL="285750" indent="-285750">
              <a:lnSpc>
                <a:spcPct val="150000"/>
              </a:lnSpc>
              <a:buFont typeface="Arial" panose="020B0604020202020204" pitchFamily="34" charset="0"/>
              <a:buChar char="•"/>
            </a:pPr>
            <a:r>
              <a:rPr lang="zh-CN" altLang="en-US" sz="1400" dirty="0">
                <a:solidFill>
                  <a:srgbClr val="1A526D"/>
                </a:solidFill>
              </a:rPr>
              <a:t>视频播放区</a:t>
            </a:r>
            <a:endParaRPr lang="zh-CN" altLang="en-US" sz="1400" dirty="0">
              <a:solidFill>
                <a:srgbClr val="1A526D"/>
              </a:solidFill>
            </a:endParaRPr>
          </a:p>
          <a:p>
            <a:pPr marL="285750" indent="-285750">
              <a:lnSpc>
                <a:spcPct val="150000"/>
              </a:lnSpc>
              <a:buFont typeface="Arial" panose="020B0604020202020204" pitchFamily="34" charset="0"/>
              <a:buChar char="•"/>
            </a:pPr>
            <a:r>
              <a:rPr lang="zh-CN" altLang="en-US" sz="1400" dirty="0">
                <a:solidFill>
                  <a:srgbClr val="1A526D"/>
                </a:solidFill>
              </a:rPr>
              <a:t>视频下方是收藏、转发按钮</a:t>
            </a:r>
            <a:endParaRPr lang="zh-CN" altLang="en-US" sz="1400" dirty="0">
              <a:solidFill>
                <a:srgbClr val="1A526D"/>
              </a:solidFill>
            </a:endParaRPr>
          </a:p>
          <a:p>
            <a:pPr marL="285750" indent="-285750">
              <a:lnSpc>
                <a:spcPct val="150000"/>
              </a:lnSpc>
              <a:buFont typeface="Arial" panose="020B0604020202020204" pitchFamily="34" charset="0"/>
              <a:buChar char="•"/>
            </a:pPr>
            <a:r>
              <a:rPr lang="zh-CN" altLang="en-US" sz="1400" dirty="0">
                <a:solidFill>
                  <a:srgbClr val="1A526D"/>
                </a:solidFill>
              </a:rPr>
              <a:t>按钮下方是视频简介和视频标签</a:t>
            </a:r>
            <a:endParaRPr lang="zh-CN" altLang="en-US" sz="1400" dirty="0">
              <a:solidFill>
                <a:srgbClr val="1A526D"/>
              </a:solidFill>
            </a:endParaRPr>
          </a:p>
        </p:txBody>
      </p:sp>
      <p:pic>
        <p:nvPicPr>
          <p:cNvPr id="3" name="图片 2" descr="QQ截图20210416184201"/>
          <p:cNvPicPr>
            <a:picLocks noChangeAspect="1"/>
          </p:cNvPicPr>
          <p:nvPr/>
        </p:nvPicPr>
        <p:blipFill>
          <a:blip r:embed="rId1"/>
          <a:stretch>
            <a:fillRect/>
          </a:stretch>
        </p:blipFill>
        <p:spPr>
          <a:xfrm>
            <a:off x="3023285" y="1742801"/>
            <a:ext cx="6145429" cy="3524847"/>
          </a:xfrm>
          <a:prstGeom prst="rect">
            <a:avLst/>
          </a:prstGeom>
        </p:spPr>
      </p:pic>
      <p:sp>
        <p:nvSpPr>
          <p:cNvPr id="9" name="文本框 8"/>
          <p:cNvSpPr txBox="1"/>
          <p:nvPr/>
        </p:nvSpPr>
        <p:spPr>
          <a:xfrm>
            <a:off x="9168714" y="1786242"/>
            <a:ext cx="2657375" cy="3285515"/>
          </a:xfrm>
          <a:prstGeom prst="rect">
            <a:avLst/>
          </a:prstGeom>
          <a:noFill/>
        </p:spPr>
        <p:txBody>
          <a:bodyPr wrap="square">
            <a:spAutoFit/>
          </a:bodyPr>
          <a:lstStyle/>
          <a:p>
            <a:pPr indent="0">
              <a:lnSpc>
                <a:spcPct val="150000"/>
              </a:lnSpc>
              <a:buFont typeface="Arial" panose="020B0604020202020204" pitchFamily="34" charset="0"/>
              <a:buNone/>
            </a:pPr>
            <a:r>
              <a:rPr lang="zh-CN" altLang="en-US" sz="1400" b="1" dirty="0">
                <a:solidFill>
                  <a:srgbClr val="1A526D"/>
                </a:solidFill>
              </a:rPr>
              <a:t>评论区：</a:t>
            </a:r>
            <a:endParaRPr lang="zh-CN" altLang="en-US" sz="1400" b="1" dirty="0">
              <a:solidFill>
                <a:srgbClr val="1A526D"/>
              </a:solidFill>
            </a:endParaRPr>
          </a:p>
          <a:p>
            <a:pPr marL="285750" indent="-285750">
              <a:lnSpc>
                <a:spcPct val="150000"/>
              </a:lnSpc>
              <a:buFont typeface="Arial" panose="020B0604020202020204" pitchFamily="34" charset="0"/>
              <a:buChar char="•"/>
            </a:pPr>
            <a:r>
              <a:rPr lang="zh-CN" altLang="en-US" sz="1400" dirty="0">
                <a:solidFill>
                  <a:srgbClr val="1A526D"/>
                </a:solidFill>
              </a:rPr>
              <a:t>一个输入框，用于发表评论</a:t>
            </a:r>
            <a:endParaRPr lang="zh-CN" altLang="en-US" sz="1400" dirty="0">
              <a:solidFill>
                <a:srgbClr val="1A526D"/>
              </a:solidFill>
            </a:endParaRPr>
          </a:p>
          <a:p>
            <a:pPr marL="285750" indent="-285750">
              <a:lnSpc>
                <a:spcPct val="150000"/>
              </a:lnSpc>
              <a:buFont typeface="Arial" panose="020B0604020202020204" pitchFamily="34" charset="0"/>
              <a:buChar char="•"/>
            </a:pPr>
            <a:r>
              <a:rPr lang="zh-CN" altLang="en-US" sz="1400" dirty="0">
                <a:solidFill>
                  <a:srgbClr val="1A526D"/>
                </a:solidFill>
              </a:rPr>
              <a:t>下方多个文本框，显示所有评论</a:t>
            </a:r>
            <a:endParaRPr lang="zh-CN" altLang="en-US" sz="1400" dirty="0">
              <a:solidFill>
                <a:srgbClr val="1A526D"/>
              </a:solidFill>
            </a:endParaRPr>
          </a:p>
          <a:p>
            <a:pPr marL="285750" indent="-285750">
              <a:lnSpc>
                <a:spcPct val="150000"/>
              </a:lnSpc>
              <a:buFont typeface="Arial" panose="020B0604020202020204" pitchFamily="34" charset="0"/>
              <a:buNone/>
            </a:pPr>
            <a:r>
              <a:rPr lang="zh-CN" altLang="en-US" sz="1400" b="1" dirty="0">
                <a:solidFill>
                  <a:srgbClr val="1A526D"/>
                </a:solidFill>
              </a:rPr>
              <a:t>右侧：</a:t>
            </a:r>
            <a:endParaRPr lang="zh-CN" altLang="en-US" sz="1400" b="1" dirty="0">
              <a:solidFill>
                <a:srgbClr val="1A526D"/>
              </a:solidFill>
            </a:endParaRPr>
          </a:p>
          <a:p>
            <a:pPr marL="285750" indent="-285750">
              <a:lnSpc>
                <a:spcPct val="150000"/>
              </a:lnSpc>
              <a:buFont typeface="Arial" panose="020B0604020202020204" pitchFamily="34" charset="0"/>
              <a:buChar char="•"/>
            </a:pPr>
            <a:r>
              <a:rPr lang="zh-CN" altLang="en-US" sz="1400" dirty="0">
                <a:solidFill>
                  <a:srgbClr val="1A526D"/>
                </a:solidFill>
              </a:rPr>
              <a:t>作者头像、签名等</a:t>
            </a:r>
            <a:endParaRPr lang="zh-CN" altLang="en-US" sz="1400" dirty="0">
              <a:solidFill>
                <a:srgbClr val="1A526D"/>
              </a:solidFill>
            </a:endParaRPr>
          </a:p>
          <a:p>
            <a:pPr marL="285750" indent="-285750">
              <a:lnSpc>
                <a:spcPct val="150000"/>
              </a:lnSpc>
              <a:buFont typeface="Arial" panose="020B0604020202020204" pitchFamily="34" charset="0"/>
              <a:buChar char="•"/>
            </a:pPr>
            <a:r>
              <a:rPr lang="zh-CN" altLang="en-US" sz="1400" dirty="0">
                <a:solidFill>
                  <a:srgbClr val="1A526D"/>
                </a:solidFill>
              </a:rPr>
              <a:t>相关视频推荐列表（包括视频封面、标题、作者、播放量以及收藏量），点击视频可前往观看其他视频。</a:t>
            </a:r>
            <a:endParaRPr lang="zh-CN" altLang="en-US" sz="1400" dirty="0">
              <a:solidFill>
                <a:srgbClr val="1A526D"/>
              </a:solidFill>
            </a:endParaRPr>
          </a:p>
        </p:txBody>
      </p:sp>
      <p:sp>
        <p:nvSpPr>
          <p:cNvPr id="10" name="文本框 9"/>
          <p:cNvSpPr txBox="1"/>
          <p:nvPr/>
        </p:nvSpPr>
        <p:spPr>
          <a:xfrm>
            <a:off x="4252258" y="5457907"/>
            <a:ext cx="3687481" cy="1200329"/>
          </a:xfrm>
          <a:prstGeom prst="rect">
            <a:avLst/>
          </a:prstGeom>
          <a:noFill/>
        </p:spPr>
        <p:txBody>
          <a:bodyPr wrap="square" rtlCol="0">
            <a:spAutoFit/>
          </a:bodyPr>
          <a:lstStyle/>
          <a:p>
            <a:pPr algn="ctr"/>
            <a:r>
              <a:rPr lang="en-US" altLang="zh-CN" sz="2400" dirty="0"/>
              <a:t>· </a:t>
            </a:r>
            <a:r>
              <a:rPr lang="zh-CN" altLang="en-US" sz="2400" dirty="0"/>
              <a:t>播放视频        </a:t>
            </a:r>
            <a:r>
              <a:rPr lang="en-US" altLang="zh-CN" sz="2400" dirty="0"/>
              <a:t>· </a:t>
            </a:r>
            <a:r>
              <a:rPr lang="zh-CN" altLang="en-US" sz="2400" dirty="0"/>
              <a:t>转发视频</a:t>
            </a:r>
            <a:endParaRPr lang="zh-CN" altLang="en-US" sz="2400" dirty="0"/>
          </a:p>
          <a:p>
            <a:pPr marL="285750" indent="-285750" algn="ctr">
              <a:buFont typeface="Arial" panose="020B0604020202020204" pitchFamily="34" charset="0"/>
              <a:buChar char="•"/>
            </a:pPr>
            <a:endParaRPr lang="zh-CN" altLang="en-US" sz="2400" dirty="0"/>
          </a:p>
          <a:p>
            <a:pPr algn="ctr"/>
            <a:r>
              <a:rPr lang="en-US" altLang="zh-CN" sz="2400" dirty="0"/>
              <a:t>· </a:t>
            </a:r>
            <a:r>
              <a:rPr lang="zh-CN" altLang="en-US" sz="2400" dirty="0"/>
              <a:t>发表评论        </a:t>
            </a:r>
            <a:r>
              <a:rPr lang="en-US" altLang="zh-CN" sz="2400" dirty="0"/>
              <a:t>· </a:t>
            </a:r>
            <a:r>
              <a:rPr lang="zh-CN" altLang="en-US" sz="2400" dirty="0"/>
              <a:t>查看评论</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749854" y="498475"/>
            <a:ext cx="4692310" cy="918544"/>
            <a:chOff x="3597454" y="498475"/>
            <a:chExt cx="4692310" cy="918544"/>
          </a:xfrm>
        </p:grpSpPr>
        <p:sp>
          <p:nvSpPr>
            <p:cNvPr id="15" name="文本框 14"/>
            <p:cNvSpPr txBox="1"/>
            <p:nvPr/>
          </p:nvSpPr>
          <p:spPr>
            <a:xfrm>
              <a:off x="3597454" y="498475"/>
              <a:ext cx="4692310" cy="769441"/>
            </a:xfrm>
            <a:prstGeom prst="rect">
              <a:avLst/>
            </a:prstGeom>
            <a:noFill/>
          </p:spPr>
          <p:txBody>
            <a:bodyPr wrap="none" rtlCol="0">
              <a:spAutoFit/>
            </a:bodyPr>
            <a:lstStyle/>
            <a:p>
              <a:pPr algn="ctr"/>
              <a:r>
                <a:rPr lang="zh-CN" altLang="en-US" sz="4400" spc="100" dirty="0">
                  <a:solidFill>
                    <a:srgbClr val="1A526D"/>
                  </a:solidFill>
                  <a:cs typeface="+mn-ea"/>
                  <a:sym typeface="+mn-lt"/>
                </a:rPr>
                <a:t>讨论区 </a:t>
              </a:r>
              <a:r>
                <a:rPr lang="en-US" altLang="zh-CN" sz="4400" spc="100" dirty="0">
                  <a:solidFill>
                    <a:srgbClr val="1A526D"/>
                  </a:solidFill>
                  <a:cs typeface="+mn-ea"/>
                  <a:sym typeface="+mn-lt"/>
                </a:rPr>
                <a:t>· </a:t>
              </a:r>
              <a:r>
                <a:rPr lang="zh-CN" altLang="en-US" sz="4400" spc="100" dirty="0">
                  <a:solidFill>
                    <a:srgbClr val="1A526D"/>
                  </a:solidFill>
                  <a:cs typeface="+mn-ea"/>
                  <a:sym typeface="+mn-lt"/>
                </a:rPr>
                <a:t>功能验收</a:t>
              </a:r>
              <a:endParaRPr lang="zh-CN" altLang="en-US" sz="4400" spc="100" dirty="0">
                <a:solidFill>
                  <a:srgbClr val="1A526D"/>
                </a:solidFill>
                <a:cs typeface="+mn-ea"/>
                <a:sym typeface="+mn-lt"/>
              </a:endParaRPr>
            </a:p>
          </p:txBody>
        </p:sp>
        <p:cxnSp>
          <p:nvCxnSpPr>
            <p:cNvPr id="16" name="直接连接符 15"/>
            <p:cNvCxnSpPr/>
            <p:nvPr/>
          </p:nvCxnSpPr>
          <p:spPr>
            <a:xfrm>
              <a:off x="37926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文本框 1"/>
          <p:cNvSpPr txBox="1"/>
          <p:nvPr/>
        </p:nvSpPr>
        <p:spPr>
          <a:xfrm>
            <a:off x="6279573" y="1669184"/>
            <a:ext cx="3437255" cy="3600986"/>
          </a:xfrm>
          <a:prstGeom prst="rect">
            <a:avLst/>
          </a:prstGeom>
          <a:noFill/>
        </p:spPr>
        <p:txBody>
          <a:bodyPr wrap="square" rtlCol="0">
            <a:spAutoFit/>
          </a:bodyPr>
          <a:lstStyle/>
          <a:p>
            <a:pPr>
              <a:lnSpc>
                <a:spcPct val="150000"/>
              </a:lnSpc>
            </a:pPr>
            <a:r>
              <a:rPr lang="zh-CN" altLang="en-US" b="1" dirty="0">
                <a:solidFill>
                  <a:srgbClr val="1A526D"/>
                </a:solidFill>
                <a:cs typeface="+mn-ea"/>
                <a:sym typeface="+mn-ea"/>
              </a:rPr>
              <a:t>话题内</a:t>
            </a:r>
            <a:endParaRPr lang="zh-CN" altLang="en-US" b="1" dirty="0">
              <a:solidFill>
                <a:srgbClr val="1A526D"/>
              </a:solidFill>
              <a:cs typeface="+mn-ea"/>
              <a:sym typeface="+mn-ea"/>
            </a:endParaRPr>
          </a:p>
          <a:p>
            <a:pPr>
              <a:lnSpc>
                <a:spcPct val="150000"/>
              </a:lnSpc>
            </a:pPr>
            <a:r>
              <a:rPr lang="zh-CN" altLang="en-US" dirty="0">
                <a:solidFill>
                  <a:srgbClr val="1A526D"/>
                </a:solidFill>
                <a:cs typeface="+mn-ea"/>
                <a:sym typeface="+mn-ea"/>
              </a:rPr>
              <a:t>      </a:t>
            </a:r>
            <a:endParaRPr lang="zh-CN" altLang="en-US" dirty="0">
              <a:solidFill>
                <a:srgbClr val="1A526D"/>
              </a:solidFill>
              <a:cs typeface="+mn-ea"/>
            </a:endParaRPr>
          </a:p>
          <a:p>
            <a:pPr marL="285750" indent="-285750">
              <a:lnSpc>
                <a:spcPct val="150000"/>
              </a:lnSpc>
              <a:buFont typeface="Arial" panose="020B0604020202020204" pitchFamily="34" charset="0"/>
              <a:buChar char="•"/>
            </a:pPr>
            <a:r>
              <a:rPr lang="zh-CN" altLang="en-US" dirty="0">
                <a:solidFill>
                  <a:srgbClr val="1A526D"/>
                </a:solidFill>
                <a:cs typeface="+mn-ea"/>
                <a:sym typeface="+mn-ea"/>
              </a:rPr>
              <a:t>关注贴主</a:t>
            </a:r>
            <a:endParaRPr lang="zh-CN" altLang="en-US" dirty="0">
              <a:solidFill>
                <a:srgbClr val="1A526D"/>
              </a:solidFill>
              <a:cs typeface="+mn-ea"/>
              <a:sym typeface="+mn-ea"/>
            </a:endParaRPr>
          </a:p>
          <a:p>
            <a:pPr marL="285750" indent="-285750">
              <a:lnSpc>
                <a:spcPct val="150000"/>
              </a:lnSpc>
              <a:buFont typeface="Arial" panose="020B0604020202020204" pitchFamily="34" charset="0"/>
              <a:buChar char="•"/>
            </a:pPr>
            <a:endParaRPr lang="zh-CN" altLang="en-US" dirty="0">
              <a:solidFill>
                <a:srgbClr val="1A526D"/>
              </a:solidFill>
              <a:cs typeface="+mn-ea"/>
            </a:endParaRPr>
          </a:p>
          <a:p>
            <a:pPr marL="285750" indent="-285750">
              <a:lnSpc>
                <a:spcPct val="150000"/>
              </a:lnSpc>
              <a:buFont typeface="Arial" panose="020B0604020202020204" pitchFamily="34" charset="0"/>
              <a:buChar char="•"/>
            </a:pPr>
            <a:r>
              <a:rPr lang="zh-CN" altLang="en-US" dirty="0">
                <a:solidFill>
                  <a:srgbClr val="1A526D"/>
                </a:solidFill>
                <a:cs typeface="+mn-ea"/>
                <a:sym typeface="+mn-ea"/>
              </a:rPr>
              <a:t>评论话题</a:t>
            </a:r>
            <a:endParaRPr lang="zh-CN" altLang="en-US" dirty="0">
              <a:solidFill>
                <a:srgbClr val="1A526D"/>
              </a:solidFill>
              <a:cs typeface="+mn-ea"/>
              <a:sym typeface="+mn-ea"/>
            </a:endParaRPr>
          </a:p>
          <a:p>
            <a:pPr marL="285750" indent="-285750">
              <a:lnSpc>
                <a:spcPct val="150000"/>
              </a:lnSpc>
              <a:buFont typeface="Arial" panose="020B0604020202020204" pitchFamily="34" charset="0"/>
              <a:buChar char="•"/>
            </a:pPr>
            <a:endParaRPr lang="zh-CN" altLang="en-US" dirty="0">
              <a:solidFill>
                <a:srgbClr val="1A526D"/>
              </a:solidFill>
              <a:cs typeface="+mn-ea"/>
            </a:endParaRPr>
          </a:p>
          <a:p>
            <a:pPr marL="285750" indent="-285750">
              <a:lnSpc>
                <a:spcPct val="150000"/>
              </a:lnSpc>
              <a:buFont typeface="Arial" panose="020B0604020202020204" pitchFamily="34" charset="0"/>
              <a:buChar char="•"/>
            </a:pPr>
            <a:r>
              <a:rPr lang="zh-CN" altLang="en-US" dirty="0">
                <a:solidFill>
                  <a:srgbClr val="1A526D"/>
                </a:solidFill>
                <a:cs typeface="+mn-ea"/>
                <a:sym typeface="+mn-ea"/>
              </a:rPr>
              <a:t>回复评论</a:t>
            </a:r>
            <a:endParaRPr lang="zh-CN" altLang="en-US" dirty="0">
              <a:solidFill>
                <a:srgbClr val="1A526D"/>
              </a:solidFill>
              <a:cs typeface="+mn-ea"/>
              <a:sym typeface="+mn-ea"/>
            </a:endParaRPr>
          </a:p>
          <a:p>
            <a:pPr marL="285750" indent="-285750">
              <a:lnSpc>
                <a:spcPct val="150000"/>
              </a:lnSpc>
              <a:buFont typeface="Arial" panose="020B0604020202020204" pitchFamily="34" charset="0"/>
              <a:buChar char="•"/>
            </a:pPr>
            <a:endParaRPr lang="zh-CN" altLang="en-US" sz="1400" dirty="0">
              <a:solidFill>
                <a:srgbClr val="1A526D"/>
              </a:solidFill>
              <a:cs typeface="+mn-ea"/>
            </a:endParaRPr>
          </a:p>
          <a:p>
            <a:pPr indent="0">
              <a:buFont typeface="Arial" panose="020B0604020202020204" pitchFamily="34" charset="0"/>
              <a:buNone/>
            </a:pPr>
            <a:endParaRPr lang="zh-CN" altLang="en-US" dirty="0"/>
          </a:p>
        </p:txBody>
      </p:sp>
      <p:sp>
        <p:nvSpPr>
          <p:cNvPr id="7" name="文本框 6"/>
          <p:cNvSpPr txBox="1"/>
          <p:nvPr/>
        </p:nvSpPr>
        <p:spPr>
          <a:xfrm>
            <a:off x="2484698" y="1669184"/>
            <a:ext cx="3427730" cy="4939814"/>
          </a:xfrm>
          <a:prstGeom prst="rect">
            <a:avLst/>
          </a:prstGeom>
          <a:noFill/>
        </p:spPr>
        <p:txBody>
          <a:bodyPr wrap="square" rtlCol="0">
            <a:spAutoFit/>
          </a:bodyPr>
          <a:lstStyle/>
          <a:p>
            <a:pPr>
              <a:lnSpc>
                <a:spcPct val="150000"/>
              </a:lnSpc>
            </a:pPr>
            <a:r>
              <a:rPr lang="zh-CN" altLang="en-US" b="1" dirty="0">
                <a:solidFill>
                  <a:srgbClr val="1A526D"/>
                </a:solidFill>
                <a:cs typeface="+mn-ea"/>
              </a:rPr>
              <a:t>讨论区主页</a:t>
            </a:r>
            <a:endParaRPr lang="zh-CN" altLang="en-US" b="1" dirty="0">
              <a:solidFill>
                <a:srgbClr val="1A526D"/>
              </a:solidFill>
              <a:cs typeface="+mn-ea"/>
            </a:endParaRPr>
          </a:p>
          <a:p>
            <a:pPr marL="285750" indent="-285750">
              <a:lnSpc>
                <a:spcPct val="150000"/>
              </a:lnSpc>
              <a:buFont typeface="Arial" panose="020B0604020202020204" pitchFamily="34" charset="0"/>
              <a:buChar char="•"/>
            </a:pPr>
            <a:endParaRPr lang="zh-CN" altLang="en-US" dirty="0">
              <a:solidFill>
                <a:srgbClr val="1A526D"/>
              </a:solidFill>
              <a:cs typeface="+mn-ea"/>
            </a:endParaRPr>
          </a:p>
          <a:p>
            <a:pPr marL="285750" indent="-285750">
              <a:lnSpc>
                <a:spcPct val="150000"/>
              </a:lnSpc>
              <a:buFont typeface="Arial" panose="020B0604020202020204" pitchFamily="34" charset="0"/>
              <a:buChar char="•"/>
            </a:pPr>
            <a:r>
              <a:rPr lang="zh-CN" altLang="en-US" dirty="0">
                <a:solidFill>
                  <a:srgbClr val="1A526D"/>
                </a:solidFill>
                <a:cs typeface="+mn-ea"/>
              </a:rPr>
              <a:t>查看话题</a:t>
            </a:r>
            <a:endParaRPr lang="zh-CN" altLang="en-US" dirty="0">
              <a:solidFill>
                <a:srgbClr val="1A526D"/>
              </a:solidFill>
              <a:cs typeface="+mn-ea"/>
            </a:endParaRPr>
          </a:p>
          <a:p>
            <a:pPr marL="285750" indent="-285750">
              <a:lnSpc>
                <a:spcPct val="150000"/>
              </a:lnSpc>
              <a:buFont typeface="Arial" panose="020B0604020202020204" pitchFamily="34" charset="0"/>
              <a:buChar char="•"/>
            </a:pPr>
            <a:endParaRPr lang="zh-CN" altLang="en-US" dirty="0">
              <a:solidFill>
                <a:srgbClr val="1A526D"/>
              </a:solidFill>
              <a:cs typeface="+mn-ea"/>
            </a:endParaRPr>
          </a:p>
          <a:p>
            <a:pPr marL="285750" indent="-285750">
              <a:lnSpc>
                <a:spcPct val="150000"/>
              </a:lnSpc>
              <a:buFont typeface="Arial" panose="020B0604020202020204" pitchFamily="34" charset="0"/>
              <a:buChar char="•"/>
            </a:pPr>
            <a:r>
              <a:rPr lang="zh-CN" altLang="en-US" dirty="0">
                <a:solidFill>
                  <a:srgbClr val="1A526D"/>
                </a:solidFill>
                <a:cs typeface="+mn-ea"/>
              </a:rPr>
              <a:t>搜索话题</a:t>
            </a:r>
            <a:endParaRPr lang="zh-CN" altLang="en-US" dirty="0">
              <a:solidFill>
                <a:srgbClr val="1A526D"/>
              </a:solidFill>
              <a:cs typeface="+mn-ea"/>
            </a:endParaRPr>
          </a:p>
          <a:p>
            <a:pPr marL="285750" indent="-285750">
              <a:lnSpc>
                <a:spcPct val="150000"/>
              </a:lnSpc>
              <a:buFont typeface="Arial" panose="020B0604020202020204" pitchFamily="34" charset="0"/>
              <a:buChar char="•"/>
            </a:pPr>
            <a:endParaRPr lang="zh-CN" altLang="en-US" dirty="0">
              <a:solidFill>
                <a:srgbClr val="1A526D"/>
              </a:solidFill>
              <a:cs typeface="+mn-ea"/>
            </a:endParaRPr>
          </a:p>
          <a:p>
            <a:pPr marL="285750" indent="-285750">
              <a:lnSpc>
                <a:spcPct val="150000"/>
              </a:lnSpc>
              <a:buFont typeface="Arial" panose="020B0604020202020204" pitchFamily="34" charset="0"/>
              <a:buChar char="•"/>
            </a:pPr>
            <a:r>
              <a:rPr lang="zh-CN" altLang="en-US" dirty="0">
                <a:solidFill>
                  <a:srgbClr val="1A526D"/>
                </a:solidFill>
                <a:cs typeface="+mn-ea"/>
              </a:rPr>
              <a:t>筛选话题</a:t>
            </a:r>
            <a:endParaRPr lang="zh-CN" altLang="en-US" dirty="0">
              <a:solidFill>
                <a:srgbClr val="1A526D"/>
              </a:solidFill>
              <a:cs typeface="+mn-ea"/>
            </a:endParaRPr>
          </a:p>
          <a:p>
            <a:pPr marL="285750" indent="-285750">
              <a:lnSpc>
                <a:spcPct val="150000"/>
              </a:lnSpc>
              <a:buFont typeface="Arial" panose="020B0604020202020204" pitchFamily="34" charset="0"/>
              <a:buChar char="•"/>
            </a:pPr>
            <a:endParaRPr lang="zh-CN" altLang="en-US" dirty="0">
              <a:solidFill>
                <a:srgbClr val="1A526D"/>
              </a:solidFill>
              <a:cs typeface="+mn-ea"/>
            </a:endParaRPr>
          </a:p>
          <a:p>
            <a:pPr marL="285750" indent="-285750">
              <a:lnSpc>
                <a:spcPct val="150000"/>
              </a:lnSpc>
              <a:buFont typeface="Arial" panose="020B0604020202020204" pitchFamily="34" charset="0"/>
              <a:buChar char="•"/>
            </a:pPr>
            <a:r>
              <a:rPr lang="zh-CN" altLang="en-US" dirty="0">
                <a:solidFill>
                  <a:srgbClr val="1A526D"/>
                </a:solidFill>
                <a:cs typeface="+mn-ea"/>
              </a:rPr>
              <a:t>排序话题</a:t>
            </a:r>
            <a:endParaRPr lang="zh-CN" altLang="en-US" dirty="0">
              <a:solidFill>
                <a:srgbClr val="1A526D"/>
              </a:solidFill>
              <a:cs typeface="+mn-ea"/>
            </a:endParaRPr>
          </a:p>
          <a:p>
            <a:pPr marL="285750" indent="-285750">
              <a:lnSpc>
                <a:spcPct val="150000"/>
              </a:lnSpc>
              <a:buFont typeface="Arial" panose="020B0604020202020204" pitchFamily="34" charset="0"/>
              <a:buChar char="•"/>
            </a:pPr>
            <a:endParaRPr lang="zh-CN" altLang="en-US" dirty="0">
              <a:solidFill>
                <a:srgbClr val="1A526D"/>
              </a:solidFill>
              <a:cs typeface="+mn-ea"/>
            </a:endParaRPr>
          </a:p>
          <a:p>
            <a:pPr marL="285750" indent="-285750">
              <a:lnSpc>
                <a:spcPct val="150000"/>
              </a:lnSpc>
              <a:buFont typeface="Arial" panose="020B0604020202020204" pitchFamily="34" charset="0"/>
              <a:buChar char="•"/>
            </a:pPr>
            <a:r>
              <a:rPr lang="zh-CN" altLang="en-US" dirty="0">
                <a:solidFill>
                  <a:srgbClr val="1A526D"/>
                </a:solidFill>
                <a:cs typeface="+mn-ea"/>
              </a:rPr>
              <a:t>创建话题</a:t>
            </a:r>
            <a:endParaRPr lang="zh-CN" altLang="en-US" dirty="0">
              <a:solidFill>
                <a:srgbClr val="1A526D"/>
              </a:solidFill>
              <a:cs typeface="+mn-ea"/>
            </a:endParaRPr>
          </a:p>
          <a:p>
            <a:pPr indent="0">
              <a:buFont typeface="Arial" panose="020B0604020202020204" pitchFamily="34" charset="0"/>
              <a:buNone/>
            </a:pP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749856" y="498475"/>
            <a:ext cx="4692310" cy="918544"/>
            <a:chOff x="3597456" y="498475"/>
            <a:chExt cx="4692310" cy="918544"/>
          </a:xfrm>
        </p:grpSpPr>
        <p:sp>
          <p:nvSpPr>
            <p:cNvPr id="15" name="文本框 14"/>
            <p:cNvSpPr txBox="1"/>
            <p:nvPr/>
          </p:nvSpPr>
          <p:spPr>
            <a:xfrm>
              <a:off x="3597456" y="498475"/>
              <a:ext cx="4692310" cy="769441"/>
            </a:xfrm>
            <a:prstGeom prst="rect">
              <a:avLst/>
            </a:prstGeom>
            <a:noFill/>
          </p:spPr>
          <p:txBody>
            <a:bodyPr wrap="none" rtlCol="0">
              <a:spAutoFit/>
            </a:bodyPr>
            <a:lstStyle/>
            <a:p>
              <a:pPr algn="ctr"/>
              <a:r>
                <a:rPr lang="zh-CN" altLang="en-US" sz="4400" spc="100" dirty="0">
                  <a:solidFill>
                    <a:srgbClr val="1A526D"/>
                  </a:solidFill>
                  <a:cs typeface="+mn-ea"/>
                  <a:sym typeface="+mn-lt"/>
                </a:rPr>
                <a:t>讨论区 </a:t>
              </a:r>
              <a:r>
                <a:rPr lang="en-US" altLang="zh-CN" sz="4400" spc="100" dirty="0">
                  <a:solidFill>
                    <a:srgbClr val="1A526D"/>
                  </a:solidFill>
                  <a:cs typeface="+mn-ea"/>
                  <a:sym typeface="+mn-lt"/>
                </a:rPr>
                <a:t>· </a:t>
              </a:r>
              <a:r>
                <a:rPr lang="zh-CN" altLang="en-US" sz="4400" spc="100" dirty="0">
                  <a:solidFill>
                    <a:srgbClr val="1A526D"/>
                  </a:solidFill>
                  <a:cs typeface="+mn-ea"/>
                  <a:sym typeface="+mn-lt"/>
                </a:rPr>
                <a:t>界面验收</a:t>
              </a:r>
              <a:endParaRPr lang="zh-CN" altLang="en-US" sz="4400" spc="100" dirty="0">
                <a:solidFill>
                  <a:srgbClr val="1A526D"/>
                </a:solidFill>
                <a:cs typeface="+mn-ea"/>
                <a:sym typeface="+mn-lt"/>
              </a:endParaRPr>
            </a:p>
          </p:txBody>
        </p:sp>
        <p:cxnSp>
          <p:nvCxnSpPr>
            <p:cNvPr id="16" name="直接连接符 15"/>
            <p:cNvCxnSpPr/>
            <p:nvPr/>
          </p:nvCxnSpPr>
          <p:spPr>
            <a:xfrm>
              <a:off x="37926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文本框 1"/>
          <p:cNvSpPr txBox="1"/>
          <p:nvPr/>
        </p:nvSpPr>
        <p:spPr>
          <a:xfrm>
            <a:off x="6405882" y="1417019"/>
            <a:ext cx="5376545" cy="5316840"/>
          </a:xfrm>
          <a:prstGeom prst="rect">
            <a:avLst/>
          </a:prstGeom>
          <a:noFill/>
        </p:spPr>
        <p:txBody>
          <a:bodyPr wrap="square" rtlCol="0">
            <a:spAutoFit/>
          </a:bodyPr>
          <a:lstStyle/>
          <a:p>
            <a:pPr>
              <a:lnSpc>
                <a:spcPct val="150000"/>
              </a:lnSpc>
            </a:pPr>
            <a:r>
              <a:rPr lang="zh-CN" altLang="en-US" b="1" dirty="0">
                <a:solidFill>
                  <a:srgbClr val="1A526D"/>
                </a:solidFill>
                <a:cs typeface="+mn-ea"/>
              </a:rPr>
              <a:t>话题内</a:t>
            </a:r>
            <a:endParaRPr b="1" dirty="0">
              <a:solidFill>
                <a:srgbClr val="1A526D"/>
              </a:solidFill>
              <a:cs typeface="+mn-ea"/>
              <a:sym typeface="+mn-ea"/>
            </a:endParaRPr>
          </a:p>
          <a:p>
            <a:pPr indent="0" algn="l">
              <a:lnSpc>
                <a:spcPct val="150000"/>
              </a:lnSpc>
              <a:buFont typeface="Arial" panose="020B0604020202020204" pitchFamily="34" charset="0"/>
              <a:buNone/>
            </a:pPr>
            <a:r>
              <a:rPr sz="1400" b="1" dirty="0" err="1">
                <a:solidFill>
                  <a:srgbClr val="1A526D"/>
                </a:solidFill>
                <a:cs typeface="+mn-ea"/>
                <a:sym typeface="+mn-ea"/>
              </a:rPr>
              <a:t>左部分</a:t>
            </a:r>
            <a:r>
              <a:rPr sz="1400" b="1" dirty="0">
                <a:solidFill>
                  <a:srgbClr val="1A526D"/>
                </a:solidFill>
                <a:cs typeface="+mn-ea"/>
                <a:sym typeface="+mn-ea"/>
              </a:rPr>
              <a:t>：</a:t>
            </a:r>
            <a:endParaRPr sz="1400" b="1" dirty="0">
              <a:solidFill>
                <a:srgbClr val="1A526D"/>
              </a:solidFill>
              <a:cs typeface="+mn-ea"/>
              <a:sym typeface="+mn-ea"/>
            </a:endParaRPr>
          </a:p>
          <a:p>
            <a:pPr algn="l">
              <a:lnSpc>
                <a:spcPct val="150000"/>
              </a:lnSpc>
            </a:pPr>
            <a:r>
              <a:rPr sz="1400" dirty="0" err="1">
                <a:solidFill>
                  <a:srgbClr val="1A526D"/>
                </a:solidFill>
                <a:cs typeface="+mn-ea"/>
                <a:sym typeface="+mn-ea"/>
              </a:rPr>
              <a:t>每个话题</a:t>
            </a:r>
            <a:r>
              <a:rPr sz="1400" dirty="0">
                <a:solidFill>
                  <a:srgbClr val="1A526D"/>
                </a:solidFill>
                <a:cs typeface="+mn-ea"/>
                <a:sym typeface="+mn-ea"/>
              </a:rPr>
              <a:t>：</a:t>
            </a:r>
            <a:endParaRPr sz="1400" dirty="0">
              <a:solidFill>
                <a:srgbClr val="1A526D"/>
              </a:solidFill>
              <a:cs typeface="+mn-ea"/>
              <a:sym typeface="+mn-ea"/>
            </a:endParaRPr>
          </a:p>
          <a:p>
            <a:pPr marL="742950" lvl="1" indent="-285750">
              <a:lnSpc>
                <a:spcPct val="150000"/>
              </a:lnSpc>
              <a:buFont typeface="Arial" panose="020B0604020202020204" pitchFamily="34" charset="0"/>
              <a:buChar char="•"/>
            </a:pPr>
            <a:r>
              <a:rPr sz="1400" dirty="0" err="1">
                <a:solidFill>
                  <a:srgbClr val="1A526D"/>
                </a:solidFill>
                <a:cs typeface="+mn-ea"/>
                <a:sym typeface="+mn-ea"/>
              </a:rPr>
              <a:t>左部分显示话题发起人的头像和名称，右部分按顺序显示内容、话题评论</a:t>
            </a:r>
            <a:endParaRPr sz="1400" dirty="0">
              <a:solidFill>
                <a:srgbClr val="1A526D"/>
              </a:solidFill>
              <a:cs typeface="+mn-ea"/>
              <a:sym typeface="+mn-ea"/>
            </a:endParaRPr>
          </a:p>
          <a:p>
            <a:pPr marL="742950" lvl="1" indent="-285750">
              <a:lnSpc>
                <a:spcPct val="150000"/>
              </a:lnSpc>
              <a:buFont typeface="Arial" panose="020B0604020202020204" pitchFamily="34" charset="0"/>
              <a:buChar char="•"/>
            </a:pPr>
            <a:r>
              <a:rPr sz="1400" dirty="0" err="1">
                <a:solidFill>
                  <a:srgbClr val="1A526D"/>
                </a:solidFill>
                <a:cs typeface="+mn-ea"/>
                <a:sym typeface="+mn-ea"/>
              </a:rPr>
              <a:t>话题发布人会有特殊标识</a:t>
            </a:r>
            <a:endParaRPr sz="1400" dirty="0">
              <a:solidFill>
                <a:srgbClr val="1A526D"/>
              </a:solidFill>
              <a:cs typeface="+mn-ea"/>
              <a:sym typeface="+mn-ea"/>
            </a:endParaRPr>
          </a:p>
          <a:p>
            <a:pPr algn="l">
              <a:lnSpc>
                <a:spcPct val="150000"/>
              </a:lnSpc>
            </a:pPr>
            <a:r>
              <a:rPr sz="1400" dirty="0" err="1">
                <a:solidFill>
                  <a:srgbClr val="1A526D"/>
                </a:solidFill>
                <a:cs typeface="+mn-ea"/>
                <a:sym typeface="+mn-ea"/>
              </a:rPr>
              <a:t>话题内评论</a:t>
            </a:r>
            <a:r>
              <a:rPr sz="1400" dirty="0">
                <a:solidFill>
                  <a:srgbClr val="1A526D"/>
                </a:solidFill>
                <a:cs typeface="+mn-ea"/>
                <a:sym typeface="+mn-ea"/>
              </a:rPr>
              <a:t>：</a:t>
            </a:r>
            <a:endParaRPr sz="1400" dirty="0">
              <a:solidFill>
                <a:srgbClr val="1A526D"/>
              </a:solidFill>
              <a:cs typeface="+mn-ea"/>
              <a:sym typeface="+mn-ea"/>
            </a:endParaRPr>
          </a:p>
          <a:p>
            <a:pPr marL="742950" lvl="1" indent="-285750">
              <a:lnSpc>
                <a:spcPct val="150000"/>
              </a:lnSpc>
              <a:buFont typeface="Arial" panose="020B0604020202020204" pitchFamily="34" charset="0"/>
              <a:buChar char="•"/>
            </a:pPr>
            <a:r>
              <a:rPr sz="1400" dirty="0" err="1">
                <a:solidFill>
                  <a:srgbClr val="1A526D"/>
                </a:solidFill>
                <a:cs typeface="+mn-ea"/>
                <a:sym typeface="+mn-ea"/>
              </a:rPr>
              <a:t>格式与话题相同，但所占空间会较小</a:t>
            </a:r>
            <a:endParaRPr sz="1400" dirty="0">
              <a:solidFill>
                <a:srgbClr val="1A526D"/>
              </a:solidFill>
              <a:cs typeface="+mn-ea"/>
              <a:sym typeface="+mn-ea"/>
            </a:endParaRPr>
          </a:p>
          <a:p>
            <a:pPr marL="742950" lvl="1" indent="-285750">
              <a:lnSpc>
                <a:spcPct val="150000"/>
              </a:lnSpc>
              <a:buFont typeface="Arial" panose="020B0604020202020204" pitchFamily="34" charset="0"/>
              <a:buChar char="•"/>
            </a:pPr>
            <a:r>
              <a:rPr sz="1400" dirty="0" err="1">
                <a:solidFill>
                  <a:srgbClr val="1A526D"/>
                </a:solidFill>
                <a:cs typeface="+mn-ea"/>
                <a:sym typeface="+mn-ea"/>
              </a:rPr>
              <a:t>往下是分页栏</a:t>
            </a:r>
            <a:endParaRPr sz="1400" dirty="0">
              <a:solidFill>
                <a:srgbClr val="1A526D"/>
              </a:solidFill>
              <a:cs typeface="+mn-ea"/>
              <a:sym typeface="+mn-ea"/>
            </a:endParaRPr>
          </a:p>
          <a:p>
            <a:pPr marL="742950" lvl="1" indent="-285750">
              <a:lnSpc>
                <a:spcPct val="150000"/>
              </a:lnSpc>
              <a:buFont typeface="Arial" panose="020B0604020202020204" pitchFamily="34" charset="0"/>
              <a:buChar char="•"/>
            </a:pPr>
            <a:r>
              <a:rPr sz="1400" dirty="0" err="1">
                <a:solidFill>
                  <a:srgbClr val="1A526D"/>
                </a:solidFill>
                <a:cs typeface="+mn-ea"/>
                <a:sym typeface="+mn-ea"/>
              </a:rPr>
              <a:t>最下方是发布评论部分</a:t>
            </a:r>
            <a:r>
              <a:rPr sz="1400" dirty="0">
                <a:solidFill>
                  <a:srgbClr val="1A526D"/>
                </a:solidFill>
                <a:cs typeface="+mn-ea"/>
                <a:sym typeface="+mn-ea"/>
              </a:rPr>
              <a:t>：</a:t>
            </a:r>
            <a:endParaRPr sz="1400" dirty="0">
              <a:solidFill>
                <a:srgbClr val="1A526D"/>
              </a:solidFill>
              <a:cs typeface="+mn-ea"/>
              <a:sym typeface="+mn-ea"/>
            </a:endParaRPr>
          </a:p>
          <a:p>
            <a:pPr marL="742950" lvl="1" indent="-285750">
              <a:lnSpc>
                <a:spcPct val="150000"/>
              </a:lnSpc>
              <a:buFont typeface="Arial" panose="020B0604020202020204" pitchFamily="34" charset="0"/>
              <a:buChar char="•"/>
            </a:pPr>
            <a:r>
              <a:rPr lang="zh-CN" sz="1400" dirty="0">
                <a:solidFill>
                  <a:srgbClr val="1A526D"/>
                </a:solidFill>
                <a:cs typeface="+mn-ea"/>
                <a:sym typeface="+mn-ea"/>
              </a:rPr>
              <a:t>显示</a:t>
            </a:r>
            <a:r>
              <a:rPr sz="1400" dirty="0" err="1">
                <a:solidFill>
                  <a:srgbClr val="1A526D"/>
                </a:solidFill>
                <a:cs typeface="+mn-ea"/>
                <a:sym typeface="+mn-ea"/>
              </a:rPr>
              <a:t>用户头像、昵称</a:t>
            </a:r>
            <a:endParaRPr sz="1400" dirty="0">
              <a:solidFill>
                <a:srgbClr val="1A526D"/>
              </a:solidFill>
              <a:cs typeface="+mn-ea"/>
              <a:sym typeface="+mn-ea"/>
            </a:endParaRPr>
          </a:p>
          <a:p>
            <a:pPr marL="742950" lvl="1" indent="-285750">
              <a:lnSpc>
                <a:spcPct val="150000"/>
              </a:lnSpc>
              <a:buFont typeface="Arial" panose="020B0604020202020204" pitchFamily="34" charset="0"/>
              <a:buChar char="•"/>
            </a:pPr>
            <a:r>
              <a:rPr sz="1400" dirty="0" err="1">
                <a:solidFill>
                  <a:srgbClr val="1A526D"/>
                </a:solidFill>
                <a:cs typeface="+mn-ea"/>
                <a:sym typeface="+mn-ea"/>
              </a:rPr>
              <a:t>一个文本框，用于输入评论内容</a:t>
            </a:r>
            <a:endParaRPr sz="1400" dirty="0">
              <a:solidFill>
                <a:srgbClr val="1A526D"/>
              </a:solidFill>
              <a:cs typeface="+mn-ea"/>
              <a:sym typeface="+mn-ea"/>
            </a:endParaRPr>
          </a:p>
          <a:p>
            <a:pPr indent="0" algn="l">
              <a:lnSpc>
                <a:spcPct val="150000"/>
              </a:lnSpc>
              <a:buFont typeface="Arial" panose="020B0604020202020204" pitchFamily="34" charset="0"/>
              <a:buNone/>
            </a:pPr>
            <a:r>
              <a:rPr sz="1400" b="1" dirty="0" err="1">
                <a:solidFill>
                  <a:srgbClr val="1A526D"/>
                </a:solidFill>
                <a:cs typeface="+mn-ea"/>
                <a:sym typeface="+mn-ea"/>
              </a:rPr>
              <a:t>右部分</a:t>
            </a:r>
            <a:r>
              <a:rPr sz="1400" b="1" dirty="0">
                <a:solidFill>
                  <a:srgbClr val="1A526D"/>
                </a:solidFill>
                <a:cs typeface="+mn-ea"/>
                <a:sym typeface="+mn-ea"/>
              </a:rPr>
              <a:t>：</a:t>
            </a:r>
            <a:endParaRPr sz="1400" b="1" dirty="0">
              <a:solidFill>
                <a:srgbClr val="1A526D"/>
              </a:solidFill>
              <a:cs typeface="+mn-ea"/>
              <a:sym typeface="+mn-ea"/>
            </a:endParaRPr>
          </a:p>
          <a:p>
            <a:pPr marL="742950" lvl="1" indent="-285750">
              <a:lnSpc>
                <a:spcPct val="150000"/>
              </a:lnSpc>
              <a:buFont typeface="Arial" panose="020B0604020202020204" pitchFamily="34" charset="0"/>
              <a:buChar char="•"/>
            </a:pPr>
            <a:r>
              <a:rPr sz="1400" dirty="0" err="1">
                <a:solidFill>
                  <a:srgbClr val="1A526D"/>
                </a:solidFill>
                <a:cs typeface="+mn-ea"/>
                <a:sym typeface="+mn-ea"/>
              </a:rPr>
              <a:t>最上方显示题主信息，可关注题主</a:t>
            </a:r>
            <a:endParaRPr sz="1400" dirty="0">
              <a:solidFill>
                <a:srgbClr val="1A526D"/>
              </a:solidFill>
              <a:cs typeface="+mn-ea"/>
              <a:sym typeface="+mn-ea"/>
            </a:endParaRPr>
          </a:p>
          <a:p>
            <a:pPr marL="742950" lvl="1" indent="-285750">
              <a:lnSpc>
                <a:spcPct val="150000"/>
              </a:lnSpc>
              <a:buFont typeface="Arial" panose="020B0604020202020204" pitchFamily="34" charset="0"/>
              <a:buChar char="•"/>
            </a:pPr>
            <a:r>
              <a:rPr sz="1400" dirty="0" err="1">
                <a:solidFill>
                  <a:srgbClr val="1A526D"/>
                </a:solidFill>
                <a:cs typeface="+mn-ea"/>
                <a:sym typeface="+mn-ea"/>
              </a:rPr>
              <a:t>往下是热门话题</a:t>
            </a:r>
            <a:r>
              <a:rPr sz="1400" dirty="0">
                <a:solidFill>
                  <a:srgbClr val="1A526D"/>
                </a:solidFill>
                <a:cs typeface="+mn-ea"/>
                <a:sym typeface="+mn-ea"/>
              </a:rPr>
              <a:t>：</a:t>
            </a:r>
            <a:endParaRPr sz="1400" dirty="0">
              <a:solidFill>
                <a:srgbClr val="1A526D"/>
              </a:solidFill>
              <a:cs typeface="+mn-ea"/>
              <a:sym typeface="+mn-ea"/>
            </a:endParaRPr>
          </a:p>
          <a:p>
            <a:pPr marL="742950" lvl="1" indent="-285750">
              <a:lnSpc>
                <a:spcPct val="150000"/>
              </a:lnSpc>
              <a:buFont typeface="Arial" panose="020B0604020202020204" pitchFamily="34" charset="0"/>
              <a:buChar char="•"/>
            </a:pPr>
            <a:r>
              <a:rPr sz="1400" dirty="0" err="1">
                <a:solidFill>
                  <a:srgbClr val="1A526D"/>
                </a:solidFill>
                <a:cs typeface="+mn-ea"/>
                <a:sym typeface="+mn-ea"/>
              </a:rPr>
              <a:t>包含标题、部分内容、话题发起人、日期时间</a:t>
            </a:r>
            <a:endParaRPr sz="1400" dirty="0">
              <a:solidFill>
                <a:srgbClr val="1A526D"/>
              </a:solidFill>
              <a:cs typeface="+mn-ea"/>
              <a:sym typeface="+mn-ea"/>
            </a:endParaRPr>
          </a:p>
        </p:txBody>
      </p:sp>
      <p:sp>
        <p:nvSpPr>
          <p:cNvPr id="7" name="文本框 6"/>
          <p:cNvSpPr txBox="1"/>
          <p:nvPr/>
        </p:nvSpPr>
        <p:spPr>
          <a:xfrm>
            <a:off x="1698624" y="1417019"/>
            <a:ext cx="4087495" cy="4347344"/>
          </a:xfrm>
          <a:prstGeom prst="rect">
            <a:avLst/>
          </a:prstGeom>
          <a:noFill/>
        </p:spPr>
        <p:txBody>
          <a:bodyPr wrap="square" rtlCol="0">
            <a:spAutoFit/>
          </a:bodyPr>
          <a:lstStyle/>
          <a:p>
            <a:pPr>
              <a:lnSpc>
                <a:spcPct val="150000"/>
              </a:lnSpc>
            </a:pPr>
            <a:r>
              <a:rPr lang="zh-CN" altLang="en-US" sz="1600" b="1" dirty="0">
                <a:solidFill>
                  <a:srgbClr val="1A526D"/>
                </a:solidFill>
                <a:cs typeface="+mn-ea"/>
                <a:sym typeface="+mn-ea"/>
              </a:rPr>
              <a:t>讨论区主页</a:t>
            </a:r>
            <a:endParaRPr lang="zh-CN" altLang="en-US" sz="1600" b="1" dirty="0">
              <a:solidFill>
                <a:srgbClr val="1A526D"/>
              </a:solidFill>
              <a:cs typeface="+mn-ea"/>
            </a:endParaRPr>
          </a:p>
          <a:p>
            <a:pPr marL="285750" indent="-285750">
              <a:lnSpc>
                <a:spcPct val="150000"/>
              </a:lnSpc>
              <a:buFont typeface="Arial" panose="020B0604020202020204" pitchFamily="34" charset="0"/>
              <a:buChar char="•"/>
            </a:pPr>
            <a:r>
              <a:rPr lang="zh-CN" altLang="en-US" sz="1400" dirty="0">
                <a:solidFill>
                  <a:srgbClr val="1A526D"/>
                </a:solidFill>
                <a:cs typeface="+mn-ea"/>
              </a:rPr>
              <a:t>最上方是网站logo，点击返回首页，以及全局搜索</a:t>
            </a:r>
            <a:endParaRPr lang="zh-CN" altLang="en-US" sz="1400" dirty="0">
              <a:solidFill>
                <a:srgbClr val="1A526D"/>
              </a:solidFill>
              <a:cs typeface="+mn-ea"/>
            </a:endParaRPr>
          </a:p>
          <a:p>
            <a:pPr marL="285750" indent="-285750">
              <a:lnSpc>
                <a:spcPct val="150000"/>
              </a:lnSpc>
              <a:buFont typeface="Arial" panose="020B0604020202020204" pitchFamily="34" charset="0"/>
              <a:buChar char="•"/>
            </a:pPr>
            <a:r>
              <a:rPr lang="zh-CN" altLang="en-US" sz="1400" dirty="0">
                <a:solidFill>
                  <a:srgbClr val="1A526D"/>
                </a:solidFill>
                <a:cs typeface="+mn-ea"/>
              </a:rPr>
              <a:t>中间是讨论区主界面</a:t>
            </a:r>
            <a:endParaRPr lang="zh-CN" altLang="en-US" sz="1400" dirty="0">
              <a:solidFill>
                <a:srgbClr val="1A526D"/>
              </a:solidFill>
              <a:cs typeface="+mn-ea"/>
            </a:endParaRPr>
          </a:p>
          <a:p>
            <a:pPr marL="285750" indent="-285750">
              <a:lnSpc>
                <a:spcPct val="150000"/>
              </a:lnSpc>
              <a:buFont typeface="Arial" panose="020B0604020202020204" pitchFamily="34" charset="0"/>
              <a:buChar char="•"/>
            </a:pPr>
            <a:r>
              <a:rPr lang="zh-CN" altLang="en-US" sz="1400" dirty="0">
                <a:solidFill>
                  <a:srgbClr val="1A526D"/>
                </a:solidFill>
                <a:cs typeface="+mn-ea"/>
              </a:rPr>
              <a:t>每个讨论话题：</a:t>
            </a:r>
            <a:endParaRPr lang="zh-CN" altLang="en-US" sz="1400" dirty="0">
              <a:solidFill>
                <a:srgbClr val="1A526D"/>
              </a:solidFill>
              <a:cs typeface="+mn-ea"/>
            </a:endParaRPr>
          </a:p>
          <a:p>
            <a:pPr marL="285750" indent="-285750">
              <a:lnSpc>
                <a:spcPct val="150000"/>
              </a:lnSpc>
              <a:buFont typeface="Arial" panose="020B0604020202020204" pitchFamily="34" charset="0"/>
              <a:buChar char="•"/>
            </a:pPr>
            <a:r>
              <a:rPr lang="zh-CN" altLang="en-US" sz="1400" dirty="0">
                <a:solidFill>
                  <a:srgbClr val="1A526D"/>
                </a:solidFill>
                <a:cs typeface="+mn-ea"/>
              </a:rPr>
              <a:t>最左部分显示封面，右部分按顺序显示话题标题、话题部分内容、查看数、话题发起人、评论数、查看数</a:t>
            </a:r>
            <a:endParaRPr lang="zh-CN" altLang="en-US" sz="1400" dirty="0">
              <a:solidFill>
                <a:srgbClr val="1A526D"/>
              </a:solidFill>
              <a:cs typeface="+mn-ea"/>
            </a:endParaRPr>
          </a:p>
          <a:p>
            <a:pPr marL="285750" indent="-285750">
              <a:lnSpc>
                <a:spcPct val="150000"/>
              </a:lnSpc>
              <a:buFont typeface="Arial" panose="020B0604020202020204" pitchFamily="34" charset="0"/>
              <a:buChar char="•"/>
            </a:pPr>
            <a:r>
              <a:rPr lang="zh-CN" altLang="en-US" sz="1400" dirty="0">
                <a:solidFill>
                  <a:srgbClr val="1A526D"/>
                </a:solidFill>
                <a:cs typeface="+mn-ea"/>
              </a:rPr>
              <a:t>往下是分页栏</a:t>
            </a:r>
            <a:endParaRPr lang="zh-CN" altLang="en-US" sz="1400" dirty="0">
              <a:solidFill>
                <a:srgbClr val="1A526D"/>
              </a:solidFill>
              <a:cs typeface="+mn-ea"/>
            </a:endParaRPr>
          </a:p>
          <a:p>
            <a:pPr marL="285750" indent="-285750">
              <a:lnSpc>
                <a:spcPct val="150000"/>
              </a:lnSpc>
              <a:buFont typeface="Arial" panose="020B0604020202020204" pitchFamily="34" charset="0"/>
              <a:buChar char="•"/>
            </a:pPr>
            <a:r>
              <a:rPr lang="zh-CN" altLang="en-US" sz="1400" dirty="0">
                <a:solidFill>
                  <a:srgbClr val="1A526D"/>
                </a:solidFill>
                <a:cs typeface="+mn-ea"/>
              </a:rPr>
              <a:t>最下方是发布话题部分：</a:t>
            </a:r>
            <a:endParaRPr lang="zh-CN" altLang="en-US" sz="1400" dirty="0">
              <a:solidFill>
                <a:srgbClr val="1A526D"/>
              </a:solidFill>
              <a:cs typeface="+mn-ea"/>
            </a:endParaRPr>
          </a:p>
          <a:p>
            <a:pPr marL="285750" indent="-285750">
              <a:lnSpc>
                <a:spcPct val="150000"/>
              </a:lnSpc>
              <a:buFont typeface="Arial" panose="020B0604020202020204" pitchFamily="34" charset="0"/>
              <a:buChar char="•"/>
            </a:pPr>
            <a:r>
              <a:rPr lang="zh-CN" altLang="en-US" sz="1400" dirty="0">
                <a:solidFill>
                  <a:srgbClr val="1A526D"/>
                </a:solidFill>
                <a:cs typeface="+mn-ea"/>
              </a:rPr>
              <a:t>用户头像、昵称</a:t>
            </a:r>
            <a:endParaRPr lang="zh-CN" altLang="en-US" sz="1400" dirty="0">
              <a:solidFill>
                <a:srgbClr val="1A526D"/>
              </a:solidFill>
              <a:cs typeface="+mn-ea"/>
            </a:endParaRPr>
          </a:p>
          <a:p>
            <a:pPr marL="285750" indent="-285750">
              <a:lnSpc>
                <a:spcPct val="150000"/>
              </a:lnSpc>
              <a:buFont typeface="Arial" panose="020B0604020202020204" pitchFamily="34" charset="0"/>
              <a:buChar char="•"/>
            </a:pPr>
            <a:r>
              <a:rPr lang="zh-CN" altLang="en-US" sz="1400" dirty="0">
                <a:solidFill>
                  <a:srgbClr val="1A526D"/>
                </a:solidFill>
                <a:cs typeface="+mn-ea"/>
              </a:rPr>
              <a:t>一个输入框，用于输入要发表话题标题</a:t>
            </a:r>
            <a:endParaRPr lang="zh-CN" altLang="en-US" sz="1400" dirty="0">
              <a:solidFill>
                <a:srgbClr val="1A526D"/>
              </a:solidFill>
              <a:cs typeface="+mn-ea"/>
            </a:endParaRPr>
          </a:p>
          <a:p>
            <a:pPr marL="285750" indent="-285750">
              <a:lnSpc>
                <a:spcPct val="150000"/>
              </a:lnSpc>
              <a:buFont typeface="Arial" panose="020B0604020202020204" pitchFamily="34" charset="0"/>
              <a:buChar char="•"/>
            </a:pPr>
            <a:r>
              <a:rPr lang="zh-CN" altLang="en-US" sz="1400" dirty="0">
                <a:solidFill>
                  <a:srgbClr val="1A526D"/>
                </a:solidFill>
                <a:cs typeface="+mn-ea"/>
              </a:rPr>
              <a:t>下方一个文本框，用于输入话题内容</a:t>
            </a:r>
            <a:endParaRPr lang="zh-CN" altLang="en-US" sz="1400" dirty="0">
              <a:solidFill>
                <a:srgbClr val="1A526D"/>
              </a:solidFill>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749857" y="498475"/>
            <a:ext cx="4692310" cy="918544"/>
            <a:chOff x="3597457" y="498475"/>
            <a:chExt cx="4692310" cy="918544"/>
          </a:xfrm>
        </p:grpSpPr>
        <p:sp>
          <p:nvSpPr>
            <p:cNvPr id="15" name="文本框 14"/>
            <p:cNvSpPr txBox="1"/>
            <p:nvPr/>
          </p:nvSpPr>
          <p:spPr>
            <a:xfrm>
              <a:off x="3597457" y="498475"/>
              <a:ext cx="4692310" cy="769441"/>
            </a:xfrm>
            <a:prstGeom prst="rect">
              <a:avLst/>
            </a:prstGeom>
            <a:noFill/>
          </p:spPr>
          <p:txBody>
            <a:bodyPr wrap="none" rtlCol="0">
              <a:spAutoFit/>
            </a:bodyPr>
            <a:lstStyle/>
            <a:p>
              <a:pPr algn="ctr"/>
              <a:r>
                <a:rPr lang="zh-CN" altLang="en-US" sz="4400" spc="100" dirty="0">
                  <a:solidFill>
                    <a:srgbClr val="1A526D"/>
                  </a:solidFill>
                  <a:cs typeface="+mn-ea"/>
                  <a:sym typeface="+mn-lt"/>
                </a:rPr>
                <a:t>讨论区 </a:t>
              </a:r>
              <a:r>
                <a:rPr lang="en-US" altLang="zh-CN" sz="4400" spc="100" dirty="0">
                  <a:solidFill>
                    <a:srgbClr val="1A526D"/>
                  </a:solidFill>
                  <a:cs typeface="+mn-ea"/>
                  <a:sym typeface="+mn-lt"/>
                </a:rPr>
                <a:t>· </a:t>
              </a:r>
              <a:r>
                <a:rPr lang="zh-CN" altLang="en-US" sz="4400" spc="100" dirty="0">
                  <a:solidFill>
                    <a:srgbClr val="1A526D"/>
                  </a:solidFill>
                  <a:cs typeface="+mn-ea"/>
                  <a:sym typeface="+mn-lt"/>
                </a:rPr>
                <a:t>原型演示</a:t>
              </a:r>
              <a:endParaRPr lang="zh-CN" altLang="en-US" sz="4400" spc="100" dirty="0">
                <a:solidFill>
                  <a:srgbClr val="1A526D"/>
                </a:solidFill>
                <a:cs typeface="+mn-ea"/>
                <a:sym typeface="+mn-lt"/>
              </a:endParaRPr>
            </a:p>
          </p:txBody>
        </p:sp>
        <p:cxnSp>
          <p:nvCxnSpPr>
            <p:cNvPr id="16" name="直接连接符 15"/>
            <p:cNvCxnSpPr/>
            <p:nvPr/>
          </p:nvCxnSpPr>
          <p:spPr>
            <a:xfrm>
              <a:off x="37926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pic>
        <p:nvPicPr>
          <p:cNvPr id="3" name="图片 2" descr="话题演示"/>
          <p:cNvPicPr>
            <a:picLocks noChangeAspect="1"/>
          </p:cNvPicPr>
          <p:nvPr/>
        </p:nvPicPr>
        <p:blipFill>
          <a:blip r:embed="rId1"/>
          <a:stretch>
            <a:fillRect/>
          </a:stretch>
        </p:blipFill>
        <p:spPr>
          <a:xfrm>
            <a:off x="1609725" y="1540510"/>
            <a:ext cx="8971915" cy="5111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p:cNvSpPr/>
          <p:nvPr/>
        </p:nvSpPr>
        <p:spPr>
          <a:xfrm>
            <a:off x="5304564" y="4292600"/>
            <a:ext cx="1582872" cy="467942"/>
          </a:xfrm>
          <a:prstGeom prst="roundRect">
            <a:avLst>
              <a:gd name="adj" fmla="val 50000"/>
            </a:avLst>
          </a:prstGeom>
          <a:solidFill>
            <a:srgbClr val="D998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cs typeface="+mn-ea"/>
                <a:sym typeface="+mn-lt"/>
              </a:rPr>
              <a:t>01</a:t>
            </a:r>
            <a:endParaRPr lang="zh-CN" altLang="en-US" sz="2800" dirty="0">
              <a:cs typeface="+mn-ea"/>
              <a:sym typeface="+mn-lt"/>
            </a:endParaRPr>
          </a:p>
        </p:txBody>
      </p:sp>
      <p:sp>
        <p:nvSpPr>
          <p:cNvPr id="5" name="文本框 4"/>
          <p:cNvSpPr txBox="1"/>
          <p:nvPr/>
        </p:nvSpPr>
        <p:spPr>
          <a:xfrm>
            <a:off x="4875152" y="2376859"/>
            <a:ext cx="2441694" cy="769441"/>
          </a:xfrm>
          <a:prstGeom prst="rect">
            <a:avLst/>
          </a:prstGeom>
          <a:noFill/>
        </p:spPr>
        <p:txBody>
          <a:bodyPr wrap="none" rtlCol="0">
            <a:spAutoFit/>
          </a:bodyPr>
          <a:lstStyle/>
          <a:p>
            <a:pPr algn="ctr"/>
            <a:r>
              <a:rPr lang="zh-CN" altLang="en-US" sz="4400" dirty="0">
                <a:solidFill>
                  <a:srgbClr val="1A526D"/>
                </a:solidFill>
                <a:cs typeface="+mn-ea"/>
                <a:sym typeface="+mn-lt"/>
              </a:rPr>
              <a:t>总体描述</a:t>
            </a:r>
            <a:endParaRPr lang="zh-CN" altLang="en-US" sz="4400" dirty="0">
              <a:solidFill>
                <a:srgbClr val="1A526D"/>
              </a:solidFill>
              <a:cs typeface="+mn-ea"/>
              <a:sym typeface="+mn-lt"/>
            </a:endParaRPr>
          </a:p>
        </p:txBody>
      </p:sp>
      <p:cxnSp>
        <p:nvCxnSpPr>
          <p:cNvPr id="6" name="直接连接符 5"/>
          <p:cNvCxnSpPr/>
          <p:nvPr/>
        </p:nvCxnSpPr>
        <p:spPr>
          <a:xfrm>
            <a:off x="3945041" y="3295403"/>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749855" y="498475"/>
            <a:ext cx="4692310" cy="918544"/>
            <a:chOff x="3597455" y="498475"/>
            <a:chExt cx="4692310" cy="918544"/>
          </a:xfrm>
        </p:grpSpPr>
        <p:sp>
          <p:nvSpPr>
            <p:cNvPr id="15" name="文本框 14"/>
            <p:cNvSpPr txBox="1"/>
            <p:nvPr/>
          </p:nvSpPr>
          <p:spPr>
            <a:xfrm>
              <a:off x="3597455" y="498475"/>
              <a:ext cx="4692310" cy="769441"/>
            </a:xfrm>
            <a:prstGeom prst="rect">
              <a:avLst/>
            </a:prstGeom>
            <a:noFill/>
          </p:spPr>
          <p:txBody>
            <a:bodyPr wrap="none" rtlCol="0">
              <a:spAutoFit/>
            </a:bodyPr>
            <a:lstStyle/>
            <a:p>
              <a:pPr algn="ctr"/>
              <a:r>
                <a:rPr lang="zh-CN" altLang="en-US" sz="4400" spc="100" dirty="0">
                  <a:solidFill>
                    <a:srgbClr val="1A526D"/>
                  </a:solidFill>
                  <a:cs typeface="+mn-ea"/>
                  <a:sym typeface="+mn-lt"/>
                </a:rPr>
                <a:t>捐赠区 </a:t>
              </a:r>
              <a:r>
                <a:rPr lang="en-US" altLang="zh-CN" sz="4400" spc="100" dirty="0">
                  <a:solidFill>
                    <a:srgbClr val="1A526D"/>
                  </a:solidFill>
                  <a:cs typeface="+mn-ea"/>
                  <a:sym typeface="+mn-lt"/>
                </a:rPr>
                <a:t>· </a:t>
              </a:r>
              <a:r>
                <a:rPr lang="zh-CN" altLang="en-US" sz="4400" spc="100" dirty="0">
                  <a:solidFill>
                    <a:srgbClr val="1A526D"/>
                  </a:solidFill>
                  <a:cs typeface="+mn-ea"/>
                  <a:sym typeface="+mn-lt"/>
                </a:rPr>
                <a:t>功能验收</a:t>
              </a:r>
              <a:endParaRPr lang="zh-CN" altLang="en-US" sz="4400" spc="100" dirty="0">
                <a:solidFill>
                  <a:srgbClr val="1A526D"/>
                </a:solidFill>
                <a:cs typeface="+mn-ea"/>
                <a:sym typeface="+mn-lt"/>
              </a:endParaRPr>
            </a:p>
          </p:txBody>
        </p:sp>
        <p:cxnSp>
          <p:nvCxnSpPr>
            <p:cNvPr id="16" name="直接连接符 15"/>
            <p:cNvCxnSpPr/>
            <p:nvPr/>
          </p:nvCxnSpPr>
          <p:spPr>
            <a:xfrm>
              <a:off x="37926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sp>
        <p:nvSpPr>
          <p:cNvPr id="7" name="文本框 6"/>
          <p:cNvSpPr txBox="1"/>
          <p:nvPr/>
        </p:nvSpPr>
        <p:spPr>
          <a:xfrm>
            <a:off x="3888105" y="2296506"/>
            <a:ext cx="4415790" cy="2554545"/>
          </a:xfrm>
          <a:prstGeom prst="rect">
            <a:avLst/>
          </a:prstGeom>
          <a:noFill/>
        </p:spPr>
        <p:txBody>
          <a:bodyPr wrap="square" rtlCol="0">
            <a:spAutoFit/>
          </a:bodyPr>
          <a:lstStyle/>
          <a:p>
            <a:pPr indent="0" algn="ctr">
              <a:buFont typeface="Arial" panose="020B0604020202020204" pitchFamily="34" charset="0"/>
              <a:buNone/>
            </a:pPr>
            <a:endParaRPr lang="zh-CN" altLang="en-US" sz="2000" dirty="0">
              <a:solidFill>
                <a:srgbClr val="1A526D"/>
              </a:solidFill>
            </a:endParaRPr>
          </a:p>
          <a:p>
            <a:pPr marL="285750" indent="-285750">
              <a:buFont typeface="Arial" panose="020B0604020202020204" pitchFamily="34" charset="0"/>
              <a:buChar char="•"/>
            </a:pPr>
            <a:r>
              <a:rPr lang="zh-CN" altLang="en-US" sz="2000" dirty="0">
                <a:solidFill>
                  <a:srgbClr val="1A526D"/>
                </a:solidFill>
              </a:rPr>
              <a:t>活动的相关信息用文字，图片描述</a:t>
            </a:r>
            <a:endParaRPr lang="zh-CN" altLang="en-US" sz="2000" dirty="0">
              <a:solidFill>
                <a:srgbClr val="1A526D"/>
              </a:solidFill>
            </a:endParaRPr>
          </a:p>
          <a:p>
            <a:pPr marL="285750" indent="-285750">
              <a:buFont typeface="Arial" panose="020B0604020202020204" pitchFamily="34" charset="0"/>
              <a:buChar char="•"/>
            </a:pPr>
            <a:endParaRPr lang="zh-CN" altLang="en-US" sz="2000" dirty="0">
              <a:solidFill>
                <a:srgbClr val="1A526D"/>
              </a:solidFill>
            </a:endParaRPr>
          </a:p>
          <a:p>
            <a:pPr marL="285750" indent="-285750">
              <a:buFont typeface="Arial" panose="020B0604020202020204" pitchFamily="34" charset="0"/>
              <a:buChar char="•"/>
            </a:pPr>
            <a:r>
              <a:rPr lang="zh-CN" altLang="en-US" sz="2000" dirty="0">
                <a:solidFill>
                  <a:srgbClr val="1A526D"/>
                </a:solidFill>
              </a:rPr>
              <a:t>捐赠物品的清单</a:t>
            </a:r>
            <a:endParaRPr lang="zh-CN" altLang="en-US" sz="2000" dirty="0">
              <a:solidFill>
                <a:srgbClr val="1A526D"/>
              </a:solidFill>
            </a:endParaRPr>
          </a:p>
          <a:p>
            <a:pPr marL="285750" indent="-285750">
              <a:buFont typeface="Arial" panose="020B0604020202020204" pitchFamily="34" charset="0"/>
              <a:buChar char="•"/>
            </a:pPr>
            <a:endParaRPr lang="zh-CN" altLang="en-US" sz="2000" dirty="0">
              <a:solidFill>
                <a:srgbClr val="1A526D"/>
              </a:solidFill>
            </a:endParaRPr>
          </a:p>
          <a:p>
            <a:pPr marL="285750" indent="-285750">
              <a:buFont typeface="Arial" panose="020B0604020202020204" pitchFamily="34" charset="0"/>
              <a:buChar char="•"/>
            </a:pPr>
            <a:r>
              <a:rPr lang="zh-CN" altLang="en-US" sz="2000" dirty="0">
                <a:solidFill>
                  <a:srgbClr val="1A526D"/>
                </a:solidFill>
              </a:rPr>
              <a:t>捐赠物品需选择送达物品方式</a:t>
            </a:r>
            <a:endParaRPr lang="zh-CN" altLang="en-US" sz="2000" dirty="0">
              <a:solidFill>
                <a:srgbClr val="1A526D"/>
              </a:solidFill>
            </a:endParaRPr>
          </a:p>
          <a:p>
            <a:pPr marL="285750" indent="-285750">
              <a:buFont typeface="Arial" panose="020B0604020202020204" pitchFamily="34" charset="0"/>
              <a:buChar char="•"/>
            </a:pPr>
            <a:endParaRPr lang="zh-CN" altLang="en-US" sz="2000" dirty="0">
              <a:solidFill>
                <a:srgbClr val="1A526D"/>
              </a:solidFill>
            </a:endParaRPr>
          </a:p>
          <a:p>
            <a:pPr marL="285750" indent="-285750">
              <a:buFont typeface="Arial" panose="020B0604020202020204" pitchFamily="34" charset="0"/>
              <a:buChar char="•"/>
            </a:pPr>
            <a:r>
              <a:rPr lang="zh-CN" altLang="en-US" sz="2000" dirty="0">
                <a:solidFill>
                  <a:srgbClr val="1A526D"/>
                </a:solidFill>
              </a:rPr>
              <a:t>用户可填写快递单号</a:t>
            </a:r>
            <a:endParaRPr lang="zh-CN" altLang="en-US" sz="2000" dirty="0">
              <a:solidFill>
                <a:srgbClr val="1A526D"/>
              </a:solidFill>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749856" y="498475"/>
            <a:ext cx="4692310" cy="918544"/>
            <a:chOff x="3597456" y="498475"/>
            <a:chExt cx="4692310" cy="918544"/>
          </a:xfrm>
        </p:grpSpPr>
        <p:sp>
          <p:nvSpPr>
            <p:cNvPr id="15" name="文本框 14"/>
            <p:cNvSpPr txBox="1"/>
            <p:nvPr/>
          </p:nvSpPr>
          <p:spPr>
            <a:xfrm>
              <a:off x="3597456" y="498475"/>
              <a:ext cx="4692310" cy="769441"/>
            </a:xfrm>
            <a:prstGeom prst="rect">
              <a:avLst/>
            </a:prstGeom>
            <a:noFill/>
          </p:spPr>
          <p:txBody>
            <a:bodyPr wrap="none" rtlCol="0">
              <a:spAutoFit/>
            </a:bodyPr>
            <a:lstStyle/>
            <a:p>
              <a:pPr algn="ctr"/>
              <a:r>
                <a:rPr lang="zh-CN" altLang="en-US" sz="4400" spc="100" dirty="0">
                  <a:solidFill>
                    <a:srgbClr val="1A526D"/>
                  </a:solidFill>
                  <a:cs typeface="+mn-ea"/>
                  <a:sym typeface="+mn-lt"/>
                </a:rPr>
                <a:t>捐赠区 </a:t>
              </a:r>
              <a:r>
                <a:rPr lang="en-US" altLang="zh-CN" sz="4400" spc="100" dirty="0">
                  <a:solidFill>
                    <a:srgbClr val="1A526D"/>
                  </a:solidFill>
                  <a:cs typeface="+mn-ea"/>
                  <a:sym typeface="+mn-lt"/>
                </a:rPr>
                <a:t>· </a:t>
              </a:r>
              <a:r>
                <a:rPr lang="zh-CN" altLang="en-US" sz="4400" spc="100" dirty="0">
                  <a:solidFill>
                    <a:srgbClr val="1A526D"/>
                  </a:solidFill>
                  <a:cs typeface="+mn-ea"/>
                  <a:sym typeface="+mn-lt"/>
                </a:rPr>
                <a:t>界面验收</a:t>
              </a:r>
              <a:endParaRPr lang="zh-CN" altLang="en-US" sz="4400" spc="100" dirty="0">
                <a:solidFill>
                  <a:srgbClr val="1A526D"/>
                </a:solidFill>
                <a:cs typeface="+mn-ea"/>
                <a:sym typeface="+mn-lt"/>
              </a:endParaRPr>
            </a:p>
          </p:txBody>
        </p:sp>
        <p:cxnSp>
          <p:nvCxnSpPr>
            <p:cNvPr id="16" name="直接连接符 15"/>
            <p:cNvCxnSpPr/>
            <p:nvPr/>
          </p:nvCxnSpPr>
          <p:spPr>
            <a:xfrm>
              <a:off x="37926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文本框 1"/>
          <p:cNvSpPr txBox="1"/>
          <p:nvPr/>
        </p:nvSpPr>
        <p:spPr>
          <a:xfrm>
            <a:off x="6577330" y="1780540"/>
            <a:ext cx="4429760" cy="1938992"/>
          </a:xfrm>
          <a:prstGeom prst="rect">
            <a:avLst/>
          </a:prstGeom>
          <a:noFill/>
        </p:spPr>
        <p:txBody>
          <a:bodyPr wrap="square" rtlCol="0">
            <a:spAutoFit/>
          </a:bodyPr>
          <a:lstStyle/>
          <a:p>
            <a:pPr indent="0">
              <a:buFont typeface="Arial" panose="020B0604020202020204" pitchFamily="34" charset="0"/>
              <a:buNone/>
            </a:pPr>
            <a:r>
              <a:rPr lang="zh-CN" altLang="en-US" b="1" dirty="0">
                <a:solidFill>
                  <a:srgbClr val="1A526D"/>
                </a:solidFill>
                <a:sym typeface="+mn-ea"/>
              </a:rPr>
              <a:t>捐赠活动详细界面</a:t>
            </a:r>
            <a:endParaRPr lang="zh-CN" altLang="en-US" b="1" dirty="0">
              <a:solidFill>
                <a:srgbClr val="1A526D"/>
              </a:solidFill>
              <a:sym typeface="+mn-ea"/>
            </a:endParaRPr>
          </a:p>
          <a:p>
            <a:pPr marL="285750" indent="-285750">
              <a:buFont typeface="Arial" panose="020B0604020202020204" pitchFamily="34" charset="0"/>
              <a:buChar char="•"/>
            </a:pPr>
            <a:endParaRPr lang="zh-CN" altLang="en-US" dirty="0">
              <a:solidFill>
                <a:srgbClr val="1A526D"/>
              </a:solidFill>
            </a:endParaRPr>
          </a:p>
          <a:p>
            <a:pPr marL="285750" indent="-285750">
              <a:buFont typeface="Arial" panose="020B0604020202020204" pitchFamily="34" charset="0"/>
              <a:buChar char="•"/>
            </a:pPr>
            <a:r>
              <a:rPr lang="zh-CN" altLang="en-US" sz="1400" dirty="0">
                <a:solidFill>
                  <a:srgbClr val="1A526D"/>
                </a:solidFill>
                <a:sym typeface="+mn-ea"/>
              </a:rPr>
              <a:t>显示活动的图片，名称，编号，时间，参与人数</a:t>
            </a:r>
            <a:endParaRPr lang="en-US" altLang="zh-CN" sz="1400" dirty="0">
              <a:solidFill>
                <a:srgbClr val="1A526D"/>
              </a:solidFill>
              <a:sym typeface="+mn-ea"/>
            </a:endParaRPr>
          </a:p>
          <a:p>
            <a:pPr marL="285750" indent="-285750">
              <a:buFont typeface="Arial" panose="020B0604020202020204" pitchFamily="34" charset="0"/>
              <a:buChar char="•"/>
            </a:pPr>
            <a:endParaRPr lang="zh-CN" altLang="en-US" sz="1400" dirty="0">
              <a:solidFill>
                <a:srgbClr val="1A526D"/>
              </a:solidFill>
            </a:endParaRPr>
          </a:p>
          <a:p>
            <a:pPr marL="285750" indent="-285750">
              <a:buFont typeface="Arial" panose="020B0604020202020204" pitchFamily="34" charset="0"/>
              <a:buChar char="•"/>
            </a:pPr>
            <a:r>
              <a:rPr lang="zh-CN" altLang="en-US" sz="1400" dirty="0">
                <a:solidFill>
                  <a:srgbClr val="1A526D"/>
                </a:solidFill>
                <a:sym typeface="+mn-ea"/>
              </a:rPr>
              <a:t>分页显示活动的详情，反馈</a:t>
            </a:r>
            <a:endParaRPr lang="en-US" altLang="zh-CN" sz="1400" dirty="0">
              <a:solidFill>
                <a:srgbClr val="1A526D"/>
              </a:solidFill>
              <a:sym typeface="+mn-ea"/>
            </a:endParaRPr>
          </a:p>
          <a:p>
            <a:pPr marL="285750" indent="-285750">
              <a:buFont typeface="Arial" panose="020B0604020202020204" pitchFamily="34" charset="0"/>
              <a:buChar char="•"/>
            </a:pPr>
            <a:endParaRPr lang="zh-CN" altLang="en-US" sz="1400" dirty="0">
              <a:solidFill>
                <a:srgbClr val="1A526D"/>
              </a:solidFill>
            </a:endParaRPr>
          </a:p>
          <a:p>
            <a:pPr marL="285750" indent="-285750">
              <a:buFont typeface="Arial" panose="020B0604020202020204" pitchFamily="34" charset="0"/>
              <a:buChar char="•"/>
            </a:pPr>
            <a:r>
              <a:rPr lang="zh-CN" altLang="en-US" sz="1400" dirty="0">
                <a:solidFill>
                  <a:srgbClr val="1A526D"/>
                </a:solidFill>
                <a:sym typeface="+mn-ea"/>
              </a:rPr>
              <a:t>页面设置参加按钮，若用户未登录，跳转登录界面；若已登录，跳转用户捐赠界面</a:t>
            </a:r>
            <a:endParaRPr sz="1400" dirty="0">
              <a:solidFill>
                <a:srgbClr val="1A526D"/>
              </a:solidFill>
              <a:sym typeface="+mn-ea"/>
            </a:endParaRPr>
          </a:p>
        </p:txBody>
      </p:sp>
      <p:sp>
        <p:nvSpPr>
          <p:cNvPr id="7" name="文本框 6"/>
          <p:cNvSpPr txBox="1"/>
          <p:nvPr/>
        </p:nvSpPr>
        <p:spPr>
          <a:xfrm>
            <a:off x="1698625" y="1780540"/>
            <a:ext cx="4087495" cy="2154436"/>
          </a:xfrm>
          <a:prstGeom prst="rect">
            <a:avLst/>
          </a:prstGeom>
          <a:noFill/>
        </p:spPr>
        <p:txBody>
          <a:bodyPr wrap="square" rtlCol="0">
            <a:spAutoFit/>
          </a:bodyPr>
          <a:lstStyle/>
          <a:p>
            <a:pPr algn="l"/>
            <a:r>
              <a:rPr lang="zh-CN" altLang="en-US" b="1" dirty="0">
                <a:solidFill>
                  <a:srgbClr val="1A526D"/>
                </a:solidFill>
                <a:sym typeface="+mn-ea"/>
              </a:rPr>
              <a:t>讨论区主页</a:t>
            </a:r>
            <a:endParaRPr lang="zh-CN" altLang="en-US" b="1" dirty="0">
              <a:solidFill>
                <a:srgbClr val="1A526D"/>
              </a:solidFill>
            </a:endParaRPr>
          </a:p>
          <a:p>
            <a:pPr algn="ctr"/>
            <a:endParaRPr lang="zh-CN" altLang="en-US" dirty="0">
              <a:solidFill>
                <a:srgbClr val="1A526D"/>
              </a:solidFill>
            </a:endParaRPr>
          </a:p>
          <a:p>
            <a:pPr marL="285750" indent="-285750">
              <a:buFont typeface="Arial" panose="020B0604020202020204" pitchFamily="34" charset="0"/>
              <a:buChar char="•"/>
            </a:pPr>
            <a:r>
              <a:rPr lang="zh-CN" altLang="en-US" sz="1400" dirty="0">
                <a:solidFill>
                  <a:srgbClr val="1A526D"/>
                </a:solidFill>
              </a:rPr>
              <a:t>捐赠区主界面</a:t>
            </a:r>
            <a:endParaRPr lang="en-US" altLang="zh-CN" sz="1400" dirty="0">
              <a:solidFill>
                <a:srgbClr val="1A526D"/>
              </a:solidFill>
            </a:endParaRPr>
          </a:p>
          <a:p>
            <a:pPr marL="285750" indent="-285750">
              <a:buFont typeface="Arial" panose="020B0604020202020204" pitchFamily="34" charset="0"/>
              <a:buChar char="•"/>
            </a:pPr>
            <a:endParaRPr lang="zh-CN" altLang="en-US" sz="1400" dirty="0">
              <a:solidFill>
                <a:srgbClr val="1A526D"/>
              </a:solidFill>
            </a:endParaRPr>
          </a:p>
          <a:p>
            <a:pPr marL="285750" indent="-285750">
              <a:buFont typeface="Arial" panose="020B0604020202020204" pitchFamily="34" charset="0"/>
              <a:buChar char="•"/>
            </a:pPr>
            <a:r>
              <a:rPr lang="zh-CN" altLang="en-US" sz="1400" dirty="0">
                <a:solidFill>
                  <a:srgbClr val="1A526D"/>
                </a:solidFill>
              </a:rPr>
              <a:t>按平台，第三方两类显示的活动版块，显示近期正在进行中活动的反馈信息的版块</a:t>
            </a:r>
            <a:endParaRPr lang="en-US" altLang="zh-CN" sz="1400" dirty="0">
              <a:solidFill>
                <a:srgbClr val="1A526D"/>
              </a:solidFill>
            </a:endParaRPr>
          </a:p>
          <a:p>
            <a:pPr marL="285750" indent="-285750">
              <a:buFont typeface="Arial" panose="020B0604020202020204" pitchFamily="34" charset="0"/>
              <a:buChar char="•"/>
            </a:pPr>
            <a:endParaRPr lang="zh-CN" altLang="en-US" sz="1400" dirty="0">
              <a:solidFill>
                <a:srgbClr val="1A526D"/>
              </a:solidFill>
            </a:endParaRPr>
          </a:p>
          <a:p>
            <a:pPr marL="285750" indent="-285750">
              <a:buFont typeface="Arial" panose="020B0604020202020204" pitchFamily="34" charset="0"/>
              <a:buChar char="•"/>
            </a:pPr>
            <a:r>
              <a:rPr lang="zh-CN" altLang="en-US" sz="1400" dirty="0">
                <a:solidFill>
                  <a:srgbClr val="1A526D"/>
                </a:solidFill>
              </a:rPr>
              <a:t>活动的检索框，支持模糊查询，跳转活动库，显示查询结果</a:t>
            </a:r>
            <a:endParaRPr lang="zh-CN" altLang="en-US" sz="1400" dirty="0">
              <a:solidFill>
                <a:srgbClr val="1A526D"/>
              </a:solidFill>
            </a:endParaRPr>
          </a:p>
        </p:txBody>
      </p:sp>
      <p:sp>
        <p:nvSpPr>
          <p:cNvPr id="3" name="文本框 2"/>
          <p:cNvSpPr txBox="1"/>
          <p:nvPr/>
        </p:nvSpPr>
        <p:spPr>
          <a:xfrm>
            <a:off x="6577330" y="4402455"/>
            <a:ext cx="4429760" cy="1723549"/>
          </a:xfrm>
          <a:prstGeom prst="rect">
            <a:avLst/>
          </a:prstGeom>
          <a:noFill/>
        </p:spPr>
        <p:txBody>
          <a:bodyPr wrap="square" rtlCol="0">
            <a:spAutoFit/>
          </a:bodyPr>
          <a:lstStyle/>
          <a:p>
            <a:pPr indent="0">
              <a:buFont typeface="Arial" panose="020B0604020202020204" pitchFamily="34" charset="0"/>
              <a:buNone/>
            </a:pPr>
            <a:r>
              <a:rPr lang="zh-CN" altLang="en-US" b="1" dirty="0">
                <a:solidFill>
                  <a:srgbClr val="1A526D"/>
                </a:solidFill>
                <a:sym typeface="+mn-ea"/>
              </a:rPr>
              <a:t>活动库</a:t>
            </a:r>
            <a:endParaRPr lang="zh-CN" altLang="en-US" b="1" dirty="0">
              <a:solidFill>
                <a:srgbClr val="1A526D"/>
              </a:solidFill>
              <a:sym typeface="+mn-ea"/>
            </a:endParaRPr>
          </a:p>
          <a:p>
            <a:pPr indent="0">
              <a:buFont typeface="Arial" panose="020B0604020202020204" pitchFamily="34" charset="0"/>
              <a:buNone/>
            </a:pPr>
            <a:endParaRPr lang="zh-CN" altLang="en-US" dirty="0">
              <a:solidFill>
                <a:srgbClr val="1A526D"/>
              </a:solidFill>
            </a:endParaRPr>
          </a:p>
          <a:p>
            <a:pPr marL="285750" indent="-285750">
              <a:buFont typeface="Arial" panose="020B0604020202020204" pitchFamily="34" charset="0"/>
              <a:buChar char="•"/>
            </a:pPr>
            <a:r>
              <a:rPr lang="zh-CN" altLang="en-US" sz="1400" dirty="0">
                <a:solidFill>
                  <a:srgbClr val="1A526D"/>
                </a:solidFill>
                <a:sym typeface="+mn-ea"/>
              </a:rPr>
              <a:t>显示平台所有活动</a:t>
            </a:r>
            <a:endParaRPr lang="zh-CN" altLang="en-US" sz="1400" dirty="0">
              <a:solidFill>
                <a:srgbClr val="1A526D"/>
              </a:solidFill>
              <a:sym typeface="+mn-ea"/>
            </a:endParaRPr>
          </a:p>
          <a:p>
            <a:pPr marL="285750" indent="-285750">
              <a:buFont typeface="Arial" panose="020B0604020202020204" pitchFamily="34" charset="0"/>
              <a:buChar char="•"/>
            </a:pPr>
            <a:endParaRPr lang="zh-CN" altLang="en-US" sz="1400" dirty="0">
              <a:solidFill>
                <a:srgbClr val="1A526D"/>
              </a:solidFill>
            </a:endParaRPr>
          </a:p>
          <a:p>
            <a:pPr marL="285750" indent="-285750">
              <a:buFont typeface="Arial" panose="020B0604020202020204" pitchFamily="34" charset="0"/>
              <a:buChar char="•"/>
            </a:pPr>
            <a:r>
              <a:rPr lang="zh-CN" altLang="en-US" sz="1400" dirty="0">
                <a:solidFill>
                  <a:srgbClr val="1A526D"/>
                </a:solidFill>
                <a:sym typeface="+mn-ea"/>
              </a:rPr>
              <a:t>显示检索活动的结果</a:t>
            </a:r>
            <a:endParaRPr lang="zh-CN" altLang="en-US" sz="1400" dirty="0">
              <a:solidFill>
                <a:srgbClr val="1A526D"/>
              </a:solidFill>
              <a:sym typeface="+mn-ea"/>
            </a:endParaRPr>
          </a:p>
          <a:p>
            <a:pPr marL="285750" indent="-285750">
              <a:buFont typeface="Arial" panose="020B0604020202020204" pitchFamily="34" charset="0"/>
              <a:buChar char="•"/>
            </a:pPr>
            <a:endParaRPr lang="zh-CN" altLang="en-US" sz="1400" dirty="0">
              <a:solidFill>
                <a:srgbClr val="1A526D"/>
              </a:solidFill>
            </a:endParaRPr>
          </a:p>
          <a:p>
            <a:pPr marL="285750" indent="-285750">
              <a:buFont typeface="Arial" panose="020B0604020202020204" pitchFamily="34" charset="0"/>
              <a:buChar char="•"/>
            </a:pPr>
            <a:r>
              <a:rPr lang="zh-CN" altLang="en-US" sz="1400" dirty="0">
                <a:solidFill>
                  <a:srgbClr val="1A526D"/>
                </a:solidFill>
                <a:sym typeface="+mn-ea"/>
              </a:rPr>
              <a:t>按进行中，已结束筛选活动</a:t>
            </a:r>
            <a:endParaRPr sz="1400" dirty="0">
              <a:solidFill>
                <a:srgbClr val="1A526D"/>
              </a:solidFill>
              <a:sym typeface="+mn-ea"/>
            </a:endParaRPr>
          </a:p>
        </p:txBody>
      </p:sp>
      <p:sp>
        <p:nvSpPr>
          <p:cNvPr id="5" name="文本框 4"/>
          <p:cNvSpPr txBox="1"/>
          <p:nvPr/>
        </p:nvSpPr>
        <p:spPr>
          <a:xfrm>
            <a:off x="1698625" y="4402455"/>
            <a:ext cx="4429760" cy="1846659"/>
          </a:xfrm>
          <a:prstGeom prst="rect">
            <a:avLst/>
          </a:prstGeom>
          <a:noFill/>
        </p:spPr>
        <p:txBody>
          <a:bodyPr wrap="square" rtlCol="0">
            <a:spAutoFit/>
          </a:bodyPr>
          <a:lstStyle/>
          <a:p>
            <a:pPr indent="0">
              <a:buFont typeface="Arial" panose="020B0604020202020204" pitchFamily="34" charset="0"/>
              <a:buNone/>
            </a:pPr>
            <a:r>
              <a:rPr lang="zh-CN" altLang="en-US" b="1" dirty="0">
                <a:solidFill>
                  <a:srgbClr val="1A526D"/>
                </a:solidFill>
                <a:sym typeface="+mn-ea"/>
              </a:rPr>
              <a:t>用户捐赠界面</a:t>
            </a:r>
            <a:endParaRPr lang="en-US" altLang="zh-CN" b="1" dirty="0">
              <a:solidFill>
                <a:srgbClr val="1A526D"/>
              </a:solidFill>
              <a:sym typeface="+mn-ea"/>
            </a:endParaRPr>
          </a:p>
          <a:p>
            <a:pPr indent="0">
              <a:buFont typeface="Arial" panose="020B0604020202020204" pitchFamily="34" charset="0"/>
              <a:buNone/>
            </a:pPr>
            <a:endParaRPr lang="zh-CN" altLang="en-US" b="1" dirty="0">
              <a:solidFill>
                <a:srgbClr val="1A526D"/>
              </a:solidFill>
            </a:endParaRPr>
          </a:p>
          <a:p>
            <a:pPr marL="285750" indent="-285750">
              <a:buFont typeface="Arial" panose="020B0604020202020204" pitchFamily="34" charset="0"/>
              <a:buChar char="•"/>
            </a:pPr>
            <a:r>
              <a:rPr lang="zh-CN" altLang="en-US" sz="1400" dirty="0">
                <a:solidFill>
                  <a:srgbClr val="1A526D"/>
                </a:solidFill>
                <a:sym typeface="+mn-ea"/>
              </a:rPr>
              <a:t>显示活动的相关信息</a:t>
            </a:r>
            <a:endParaRPr lang="zh-CN" altLang="en-US" sz="1400" dirty="0">
              <a:solidFill>
                <a:srgbClr val="1A526D"/>
              </a:solidFill>
              <a:sym typeface="+mn-ea"/>
            </a:endParaRPr>
          </a:p>
          <a:p>
            <a:pPr marL="285750" indent="-285750">
              <a:buFont typeface="Arial" panose="020B0604020202020204" pitchFamily="34" charset="0"/>
              <a:buChar char="•"/>
            </a:pPr>
            <a:endParaRPr lang="zh-CN" altLang="en-US" sz="1400" dirty="0">
              <a:solidFill>
                <a:srgbClr val="1A526D"/>
              </a:solidFill>
            </a:endParaRPr>
          </a:p>
          <a:p>
            <a:pPr marL="285750" indent="-285750">
              <a:buFont typeface="Arial" panose="020B0604020202020204" pitchFamily="34" charset="0"/>
              <a:buChar char="•"/>
            </a:pPr>
            <a:r>
              <a:rPr lang="zh-CN" altLang="en-US" sz="1400" dirty="0">
                <a:solidFill>
                  <a:srgbClr val="1A526D"/>
                </a:solidFill>
                <a:sym typeface="+mn-ea"/>
              </a:rPr>
              <a:t>待输入捐赠物品的清单，快递单号的输入框</a:t>
            </a:r>
            <a:endParaRPr lang="zh-CN" altLang="en-US" sz="1400" dirty="0">
              <a:solidFill>
                <a:srgbClr val="1A526D"/>
              </a:solidFill>
            </a:endParaRPr>
          </a:p>
          <a:p>
            <a:pPr marL="285750" indent="-285750">
              <a:buFont typeface="Arial" panose="020B0604020202020204" pitchFamily="34" charset="0"/>
              <a:buChar char="•"/>
            </a:pPr>
            <a:endParaRPr lang="zh-CN" altLang="en-US" dirty="0">
              <a:solidFill>
                <a:srgbClr val="1A526D"/>
              </a:solidFill>
            </a:endParaRPr>
          </a:p>
          <a:p>
            <a:pPr marL="285750" indent="-285750">
              <a:buFont typeface="Arial" panose="020B0604020202020204" pitchFamily="34" charset="0"/>
              <a:buChar char="•"/>
            </a:pPr>
            <a:endParaRPr dirty="0">
              <a:solidFill>
                <a:srgbClr val="1A526D"/>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749857" y="498475"/>
            <a:ext cx="4692310" cy="918544"/>
            <a:chOff x="3597457" y="498475"/>
            <a:chExt cx="4692310" cy="918544"/>
          </a:xfrm>
        </p:grpSpPr>
        <p:sp>
          <p:nvSpPr>
            <p:cNvPr id="15" name="文本框 14"/>
            <p:cNvSpPr txBox="1"/>
            <p:nvPr/>
          </p:nvSpPr>
          <p:spPr>
            <a:xfrm>
              <a:off x="3597457" y="498475"/>
              <a:ext cx="4692310" cy="769441"/>
            </a:xfrm>
            <a:prstGeom prst="rect">
              <a:avLst/>
            </a:prstGeom>
            <a:noFill/>
          </p:spPr>
          <p:txBody>
            <a:bodyPr wrap="none" rtlCol="0">
              <a:spAutoFit/>
            </a:bodyPr>
            <a:lstStyle/>
            <a:p>
              <a:pPr algn="ctr"/>
              <a:r>
                <a:rPr lang="zh-CN" altLang="en-US" sz="4400" spc="100" dirty="0">
                  <a:solidFill>
                    <a:srgbClr val="1A526D"/>
                  </a:solidFill>
                  <a:cs typeface="+mn-ea"/>
                  <a:sym typeface="+mn-lt"/>
                </a:rPr>
                <a:t>捐赠区 </a:t>
              </a:r>
              <a:r>
                <a:rPr lang="en-US" altLang="zh-CN" sz="4400" spc="100" dirty="0">
                  <a:solidFill>
                    <a:srgbClr val="1A526D"/>
                  </a:solidFill>
                  <a:cs typeface="+mn-ea"/>
                  <a:sym typeface="+mn-lt"/>
                </a:rPr>
                <a:t>· </a:t>
              </a:r>
              <a:r>
                <a:rPr lang="zh-CN" altLang="en-US" sz="4400" spc="100" dirty="0">
                  <a:solidFill>
                    <a:srgbClr val="1A526D"/>
                  </a:solidFill>
                  <a:cs typeface="+mn-ea"/>
                  <a:sym typeface="+mn-lt"/>
                </a:rPr>
                <a:t>原型演示</a:t>
              </a:r>
              <a:endParaRPr lang="zh-CN" altLang="en-US" sz="4400" spc="100" dirty="0">
                <a:solidFill>
                  <a:srgbClr val="1A526D"/>
                </a:solidFill>
                <a:cs typeface="+mn-ea"/>
                <a:sym typeface="+mn-lt"/>
              </a:endParaRPr>
            </a:p>
          </p:txBody>
        </p:sp>
        <p:cxnSp>
          <p:nvCxnSpPr>
            <p:cNvPr id="16" name="直接连接符 15"/>
            <p:cNvCxnSpPr/>
            <p:nvPr/>
          </p:nvCxnSpPr>
          <p:spPr>
            <a:xfrm>
              <a:off x="37926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pic>
        <p:nvPicPr>
          <p:cNvPr id="2" name="图片 1" descr="捐赠演示"/>
          <p:cNvPicPr>
            <a:picLocks noChangeAspect="1"/>
          </p:cNvPicPr>
          <p:nvPr/>
        </p:nvPicPr>
        <p:blipFill>
          <a:blip r:embed="rId1"/>
          <a:stretch>
            <a:fillRect/>
          </a:stretch>
        </p:blipFill>
        <p:spPr>
          <a:xfrm>
            <a:off x="1584325" y="1504315"/>
            <a:ext cx="9023985" cy="51415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461316" y="498475"/>
            <a:ext cx="5269391" cy="918544"/>
            <a:chOff x="3308916" y="498475"/>
            <a:chExt cx="5269391" cy="918544"/>
          </a:xfrm>
        </p:grpSpPr>
        <p:sp>
          <p:nvSpPr>
            <p:cNvPr id="15" name="文本框 14"/>
            <p:cNvSpPr txBox="1"/>
            <p:nvPr/>
          </p:nvSpPr>
          <p:spPr>
            <a:xfrm>
              <a:off x="3308916" y="498475"/>
              <a:ext cx="5269391" cy="769441"/>
            </a:xfrm>
            <a:prstGeom prst="rect">
              <a:avLst/>
            </a:prstGeom>
            <a:noFill/>
          </p:spPr>
          <p:txBody>
            <a:bodyPr wrap="none" rtlCol="0">
              <a:spAutoFit/>
            </a:bodyPr>
            <a:lstStyle/>
            <a:p>
              <a:pPr algn="ctr"/>
              <a:r>
                <a:rPr lang="zh-CN" altLang="en-US" sz="4400" spc="100" dirty="0">
                  <a:solidFill>
                    <a:srgbClr val="1A526D"/>
                  </a:solidFill>
                  <a:cs typeface="+mn-ea"/>
                  <a:sym typeface="+mn-lt"/>
                </a:rPr>
                <a:t>个人中心 </a:t>
              </a:r>
              <a:r>
                <a:rPr lang="en-US" altLang="zh-CN" sz="4400" spc="100" dirty="0">
                  <a:solidFill>
                    <a:srgbClr val="1A526D"/>
                  </a:solidFill>
                  <a:cs typeface="+mn-ea"/>
                  <a:sym typeface="+mn-lt"/>
                </a:rPr>
                <a:t>· </a:t>
              </a:r>
              <a:r>
                <a:rPr lang="zh-CN" altLang="en-US" sz="4400" spc="100" dirty="0">
                  <a:solidFill>
                    <a:srgbClr val="1A526D"/>
                  </a:solidFill>
                  <a:cs typeface="+mn-ea"/>
                  <a:sym typeface="+mn-lt"/>
                </a:rPr>
                <a:t>功能验收</a:t>
              </a:r>
              <a:endParaRPr lang="zh-CN" altLang="en-US" sz="4400" spc="100" dirty="0">
                <a:solidFill>
                  <a:srgbClr val="1A526D"/>
                </a:solidFill>
                <a:cs typeface="+mn-ea"/>
                <a:sym typeface="+mn-lt"/>
              </a:endParaRPr>
            </a:p>
          </p:txBody>
        </p:sp>
        <p:cxnSp>
          <p:nvCxnSpPr>
            <p:cNvPr id="16" name="直接连接符 15"/>
            <p:cNvCxnSpPr/>
            <p:nvPr/>
          </p:nvCxnSpPr>
          <p:spPr>
            <a:xfrm>
              <a:off x="37926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文本框 1"/>
          <p:cNvSpPr txBox="1"/>
          <p:nvPr/>
        </p:nvSpPr>
        <p:spPr>
          <a:xfrm>
            <a:off x="3407410" y="1851025"/>
            <a:ext cx="5376545" cy="4247317"/>
          </a:xfrm>
          <a:prstGeom prst="rect">
            <a:avLst/>
          </a:prstGeom>
          <a:noFill/>
        </p:spPr>
        <p:txBody>
          <a:bodyPr wrap="square" rtlCol="0">
            <a:spAutoFit/>
          </a:bodyPr>
          <a:lstStyle/>
          <a:p>
            <a:pPr marL="285750" indent="-285750" algn="l">
              <a:buFont typeface="Arial" panose="020B0604020202020204" pitchFamily="34" charset="0"/>
              <a:buChar char="•"/>
            </a:pPr>
            <a:r>
              <a:rPr dirty="0" err="1">
                <a:solidFill>
                  <a:srgbClr val="1A526D"/>
                </a:solidFill>
                <a:sym typeface="+mn-ea"/>
              </a:rPr>
              <a:t>展示用户的个人信息如昵称、个人简介等</a:t>
            </a:r>
            <a:endParaRPr dirty="0">
              <a:solidFill>
                <a:srgbClr val="1A526D"/>
              </a:solidFill>
              <a:sym typeface="+mn-ea"/>
            </a:endParaRPr>
          </a:p>
          <a:p>
            <a:pPr marL="285750" indent="-285750" algn="l">
              <a:buFont typeface="Arial" panose="020B0604020202020204" pitchFamily="34" charset="0"/>
              <a:buChar char="•"/>
            </a:pPr>
            <a:endParaRPr dirty="0">
              <a:solidFill>
                <a:srgbClr val="1A526D"/>
              </a:solidFill>
              <a:sym typeface="+mn-ea"/>
            </a:endParaRPr>
          </a:p>
          <a:p>
            <a:pPr marL="285750" indent="-285750" algn="l">
              <a:buFont typeface="Arial" panose="020B0604020202020204" pitchFamily="34" charset="0"/>
              <a:buChar char="•"/>
            </a:pPr>
            <a:r>
              <a:rPr dirty="0" err="1">
                <a:solidFill>
                  <a:srgbClr val="1A526D"/>
                </a:solidFill>
                <a:sym typeface="+mn-ea"/>
              </a:rPr>
              <a:t>修改用户的个人信息</a:t>
            </a:r>
            <a:endParaRPr dirty="0">
              <a:solidFill>
                <a:srgbClr val="1A526D"/>
              </a:solidFill>
              <a:sym typeface="+mn-ea"/>
            </a:endParaRPr>
          </a:p>
          <a:p>
            <a:pPr marL="285750" indent="-285750" algn="l">
              <a:buFont typeface="Arial" panose="020B0604020202020204" pitchFamily="34" charset="0"/>
              <a:buChar char="•"/>
            </a:pPr>
            <a:endParaRPr dirty="0">
              <a:solidFill>
                <a:srgbClr val="1A526D"/>
              </a:solidFill>
              <a:sym typeface="+mn-ea"/>
            </a:endParaRPr>
          </a:p>
          <a:p>
            <a:pPr marL="285750" indent="-285750" algn="l">
              <a:buFont typeface="Arial" panose="020B0604020202020204" pitchFamily="34" charset="0"/>
              <a:buChar char="•"/>
            </a:pPr>
            <a:r>
              <a:rPr dirty="0" err="1">
                <a:solidFill>
                  <a:srgbClr val="1A526D"/>
                </a:solidFill>
                <a:sym typeface="+mn-ea"/>
              </a:rPr>
              <a:t>查看、删除自己收藏的帖子和视频</a:t>
            </a:r>
            <a:endParaRPr dirty="0">
              <a:solidFill>
                <a:srgbClr val="1A526D"/>
              </a:solidFill>
              <a:sym typeface="+mn-ea"/>
            </a:endParaRPr>
          </a:p>
          <a:p>
            <a:pPr algn="l"/>
            <a:endParaRPr dirty="0">
              <a:solidFill>
                <a:srgbClr val="1A526D"/>
              </a:solidFill>
              <a:sym typeface="+mn-ea"/>
            </a:endParaRPr>
          </a:p>
          <a:p>
            <a:pPr marL="285750" indent="-285750" algn="l">
              <a:buFont typeface="Arial" panose="020B0604020202020204" pitchFamily="34" charset="0"/>
              <a:buChar char="•"/>
            </a:pPr>
            <a:r>
              <a:rPr dirty="0" err="1">
                <a:solidFill>
                  <a:srgbClr val="1A526D"/>
                </a:solidFill>
                <a:sym typeface="+mn-ea"/>
              </a:rPr>
              <a:t>查看、编辑或删除自己发布的所有帖子</a:t>
            </a:r>
            <a:endParaRPr dirty="0">
              <a:solidFill>
                <a:srgbClr val="1A526D"/>
              </a:solidFill>
              <a:sym typeface="+mn-ea"/>
            </a:endParaRPr>
          </a:p>
          <a:p>
            <a:pPr marL="285750" indent="-285750" algn="l">
              <a:buFont typeface="Arial" panose="020B0604020202020204" pitchFamily="34" charset="0"/>
              <a:buChar char="•"/>
            </a:pPr>
            <a:endParaRPr dirty="0">
              <a:solidFill>
                <a:srgbClr val="1A526D"/>
              </a:solidFill>
              <a:sym typeface="+mn-ea"/>
            </a:endParaRPr>
          </a:p>
          <a:p>
            <a:pPr marL="285750" indent="-285750" algn="l">
              <a:buFont typeface="Arial" panose="020B0604020202020204" pitchFamily="34" charset="0"/>
              <a:buChar char="•"/>
            </a:pPr>
            <a:r>
              <a:rPr dirty="0" err="1">
                <a:solidFill>
                  <a:srgbClr val="1A526D"/>
                </a:solidFill>
                <a:sym typeface="+mn-ea"/>
              </a:rPr>
              <a:t>查看、编辑、删除自己投稿的视频</a:t>
            </a:r>
            <a:endParaRPr dirty="0">
              <a:solidFill>
                <a:srgbClr val="1A526D"/>
              </a:solidFill>
              <a:sym typeface="+mn-ea"/>
            </a:endParaRPr>
          </a:p>
          <a:p>
            <a:pPr marL="285750" indent="-285750" algn="l">
              <a:buFont typeface="Arial" panose="020B0604020202020204" pitchFamily="34" charset="0"/>
              <a:buChar char="•"/>
            </a:pPr>
            <a:endParaRPr dirty="0">
              <a:solidFill>
                <a:srgbClr val="1A526D"/>
              </a:solidFill>
              <a:sym typeface="+mn-ea"/>
            </a:endParaRPr>
          </a:p>
          <a:p>
            <a:pPr marL="285750" indent="-285750" algn="l">
              <a:buFont typeface="Arial" panose="020B0604020202020204" pitchFamily="34" charset="0"/>
              <a:buChar char="•"/>
            </a:pPr>
            <a:r>
              <a:rPr dirty="0" err="1">
                <a:solidFill>
                  <a:srgbClr val="1A526D"/>
                </a:solidFill>
                <a:sym typeface="+mn-ea"/>
              </a:rPr>
              <a:t>发布新帖</a:t>
            </a:r>
            <a:endParaRPr dirty="0">
              <a:solidFill>
                <a:srgbClr val="1A526D"/>
              </a:solidFill>
              <a:sym typeface="+mn-ea"/>
            </a:endParaRPr>
          </a:p>
          <a:p>
            <a:pPr marL="285750" indent="-285750" algn="l">
              <a:buFont typeface="Arial" panose="020B0604020202020204" pitchFamily="34" charset="0"/>
              <a:buChar char="•"/>
            </a:pPr>
            <a:endParaRPr dirty="0">
              <a:solidFill>
                <a:srgbClr val="1A526D"/>
              </a:solidFill>
              <a:sym typeface="+mn-ea"/>
            </a:endParaRPr>
          </a:p>
          <a:p>
            <a:pPr marL="285750" indent="-285750" algn="l">
              <a:buFont typeface="Arial" panose="020B0604020202020204" pitchFamily="34" charset="0"/>
              <a:buChar char="•"/>
            </a:pPr>
            <a:r>
              <a:rPr dirty="0" err="1">
                <a:solidFill>
                  <a:srgbClr val="1A526D"/>
                </a:solidFill>
                <a:sym typeface="+mn-ea"/>
              </a:rPr>
              <a:t>投稿视频</a:t>
            </a:r>
            <a:endParaRPr dirty="0">
              <a:solidFill>
                <a:srgbClr val="1A526D"/>
              </a:solidFill>
              <a:sym typeface="+mn-ea"/>
            </a:endParaRPr>
          </a:p>
          <a:p>
            <a:pPr algn="l"/>
            <a:endParaRPr dirty="0">
              <a:solidFill>
                <a:srgbClr val="1A526D"/>
              </a:solidFill>
              <a:sym typeface="+mn-ea"/>
            </a:endParaRPr>
          </a:p>
          <a:p>
            <a:pPr marL="285750" indent="-285750" algn="l">
              <a:buFont typeface="Arial" panose="020B0604020202020204" pitchFamily="34" charset="0"/>
              <a:buChar char="•"/>
            </a:pPr>
            <a:r>
              <a:rPr dirty="0" err="1">
                <a:solidFill>
                  <a:srgbClr val="1A526D"/>
                </a:solidFill>
                <a:sym typeface="+mn-ea"/>
              </a:rPr>
              <a:t>志愿者认证</a:t>
            </a:r>
            <a:endParaRPr dirty="0">
              <a:solidFill>
                <a:srgbClr val="1A526D"/>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461314" y="498475"/>
            <a:ext cx="5269391" cy="918544"/>
            <a:chOff x="3308914" y="498475"/>
            <a:chExt cx="5269391" cy="918544"/>
          </a:xfrm>
        </p:grpSpPr>
        <p:sp>
          <p:nvSpPr>
            <p:cNvPr id="15" name="文本框 14"/>
            <p:cNvSpPr txBox="1"/>
            <p:nvPr/>
          </p:nvSpPr>
          <p:spPr>
            <a:xfrm>
              <a:off x="3308914" y="498475"/>
              <a:ext cx="5269391" cy="769441"/>
            </a:xfrm>
            <a:prstGeom prst="rect">
              <a:avLst/>
            </a:prstGeom>
            <a:noFill/>
          </p:spPr>
          <p:txBody>
            <a:bodyPr wrap="none" rtlCol="0">
              <a:spAutoFit/>
            </a:bodyPr>
            <a:lstStyle/>
            <a:p>
              <a:pPr algn="ctr"/>
              <a:r>
                <a:rPr lang="zh-CN" altLang="en-US" sz="4400" spc="100" dirty="0">
                  <a:solidFill>
                    <a:srgbClr val="1A526D"/>
                  </a:solidFill>
                  <a:cs typeface="+mn-ea"/>
                  <a:sym typeface="+mn-lt"/>
                </a:rPr>
                <a:t>个人中心 </a:t>
              </a:r>
              <a:r>
                <a:rPr lang="en-US" altLang="zh-CN" sz="4400" spc="100" dirty="0">
                  <a:solidFill>
                    <a:srgbClr val="1A526D"/>
                  </a:solidFill>
                  <a:cs typeface="+mn-ea"/>
                  <a:sym typeface="+mn-lt"/>
                </a:rPr>
                <a:t>· </a:t>
              </a:r>
              <a:r>
                <a:rPr lang="zh-CN" altLang="en-US" sz="4400" spc="100" dirty="0">
                  <a:solidFill>
                    <a:srgbClr val="1A526D"/>
                  </a:solidFill>
                  <a:cs typeface="+mn-ea"/>
                  <a:sym typeface="+mn-lt"/>
                </a:rPr>
                <a:t>界面验收</a:t>
              </a:r>
              <a:endParaRPr lang="zh-CN" altLang="en-US" sz="4400" spc="100" dirty="0">
                <a:solidFill>
                  <a:srgbClr val="1A526D"/>
                </a:solidFill>
                <a:cs typeface="+mn-ea"/>
                <a:sym typeface="+mn-lt"/>
              </a:endParaRPr>
            </a:p>
          </p:txBody>
        </p:sp>
        <p:cxnSp>
          <p:nvCxnSpPr>
            <p:cNvPr id="16" name="直接连接符 15"/>
            <p:cNvCxnSpPr/>
            <p:nvPr/>
          </p:nvCxnSpPr>
          <p:spPr>
            <a:xfrm>
              <a:off x="37926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文本框 1"/>
          <p:cNvSpPr txBox="1"/>
          <p:nvPr/>
        </p:nvSpPr>
        <p:spPr>
          <a:xfrm>
            <a:off x="6240154" y="1717466"/>
            <a:ext cx="4600575" cy="4203395"/>
          </a:xfrm>
          <a:prstGeom prst="rect">
            <a:avLst/>
          </a:prstGeom>
          <a:noFill/>
        </p:spPr>
        <p:txBody>
          <a:bodyPr wrap="square" rtlCol="0">
            <a:spAutoFit/>
          </a:bodyPr>
          <a:lstStyle/>
          <a:p>
            <a:pPr indent="0" algn="ctr">
              <a:lnSpc>
                <a:spcPct val="150000"/>
              </a:lnSpc>
              <a:buFont typeface="Arial" panose="020B0604020202020204" pitchFamily="34" charset="0"/>
              <a:buNone/>
            </a:pPr>
            <a:r>
              <a:rPr lang="zh-CN" altLang="en-US" b="1" dirty="0">
                <a:solidFill>
                  <a:srgbClr val="1A526D"/>
                </a:solidFill>
                <a:sym typeface="+mn-ea"/>
              </a:rPr>
              <a:t>个人中心主页</a:t>
            </a:r>
            <a:endParaRPr lang="zh-CN" altLang="en-US" b="1" dirty="0">
              <a:solidFill>
                <a:srgbClr val="1A526D"/>
              </a:solidFill>
              <a:sym typeface="+mn-ea"/>
            </a:endParaRPr>
          </a:p>
          <a:p>
            <a:pPr indent="0" algn="ctr">
              <a:lnSpc>
                <a:spcPct val="150000"/>
              </a:lnSpc>
              <a:buFont typeface="Arial" panose="020B0604020202020204" pitchFamily="34" charset="0"/>
              <a:buNone/>
            </a:pPr>
            <a:endParaRPr lang="zh-CN" altLang="en-US" dirty="0">
              <a:solidFill>
                <a:srgbClr val="1A526D"/>
              </a:solidFill>
              <a:sym typeface="+mn-ea"/>
            </a:endParaRPr>
          </a:p>
          <a:p>
            <a:pPr marL="285750" indent="-285750">
              <a:lnSpc>
                <a:spcPct val="150000"/>
              </a:lnSpc>
              <a:buFont typeface="Arial" panose="020B0604020202020204" pitchFamily="34" charset="0"/>
              <a:buChar char="•"/>
            </a:pPr>
            <a:r>
              <a:rPr lang="zh-CN" altLang="en-US" sz="1600" dirty="0">
                <a:solidFill>
                  <a:srgbClr val="1A526D"/>
                </a:solidFill>
                <a:sym typeface="+mn-ea"/>
              </a:rPr>
              <a:t>若未进行志愿者认证，点击“点击认证”按钮跳转至志愿者认证界面</a:t>
            </a:r>
            <a:endParaRPr lang="zh-CN" altLang="en-US" sz="1600" dirty="0">
              <a:solidFill>
                <a:srgbClr val="1A526D"/>
              </a:solidFill>
              <a:sym typeface="+mn-ea"/>
            </a:endParaRPr>
          </a:p>
          <a:p>
            <a:pPr marL="285750" indent="-285750">
              <a:lnSpc>
                <a:spcPct val="150000"/>
              </a:lnSpc>
              <a:buFont typeface="Arial" panose="020B0604020202020204" pitchFamily="34" charset="0"/>
              <a:buChar char="•"/>
            </a:pPr>
            <a:endParaRPr lang="zh-CN" altLang="en-US" sz="1600" dirty="0">
              <a:solidFill>
                <a:srgbClr val="1A526D"/>
              </a:solidFill>
              <a:sym typeface="+mn-ea"/>
            </a:endParaRPr>
          </a:p>
          <a:p>
            <a:pPr marL="285750" indent="-285750">
              <a:lnSpc>
                <a:spcPct val="150000"/>
              </a:lnSpc>
              <a:buFont typeface="Arial" panose="020B0604020202020204" pitchFamily="34" charset="0"/>
              <a:buChar char="•"/>
            </a:pPr>
            <a:r>
              <a:rPr lang="zh-CN" altLang="en-US" sz="1600" dirty="0">
                <a:solidFill>
                  <a:srgbClr val="1A526D"/>
                </a:solidFill>
                <a:sym typeface="+mn-ea"/>
              </a:rPr>
              <a:t>展示部分用户投稿的视频、帖子、收藏内容，用户点击视频封面或帖子时跳转至具体内容，点击“更多”按钮跳转至具体的视频、帖子、收藏管理界面；</a:t>
            </a:r>
            <a:endParaRPr lang="zh-CN" altLang="en-US" sz="1600" dirty="0">
              <a:solidFill>
                <a:srgbClr val="1A526D"/>
              </a:solidFill>
              <a:sym typeface="+mn-ea"/>
            </a:endParaRPr>
          </a:p>
          <a:p>
            <a:pPr marL="285750" indent="-285750">
              <a:lnSpc>
                <a:spcPct val="150000"/>
              </a:lnSpc>
              <a:buFont typeface="Arial" panose="020B0604020202020204" pitchFamily="34" charset="0"/>
              <a:buChar char="•"/>
            </a:pPr>
            <a:endParaRPr lang="zh-CN" altLang="en-US" sz="1600" dirty="0">
              <a:solidFill>
                <a:srgbClr val="1A526D"/>
              </a:solidFill>
              <a:sym typeface="+mn-ea"/>
            </a:endParaRPr>
          </a:p>
          <a:p>
            <a:pPr marL="285750" indent="-285750">
              <a:lnSpc>
                <a:spcPct val="150000"/>
              </a:lnSpc>
              <a:buFont typeface="Arial" panose="020B0604020202020204" pitchFamily="34" charset="0"/>
              <a:buChar char="•"/>
            </a:pPr>
            <a:r>
              <a:rPr lang="zh-CN" altLang="en-US" sz="1600" dirty="0">
                <a:solidFill>
                  <a:srgbClr val="1A526D"/>
                </a:solidFill>
                <a:sym typeface="+mn-ea"/>
              </a:rPr>
              <a:t>展示公告栏，用户可以编辑自己的公告</a:t>
            </a:r>
            <a:endParaRPr lang="zh-CN" altLang="en-US" sz="1600" dirty="0">
              <a:solidFill>
                <a:srgbClr val="1A526D"/>
              </a:solidFill>
              <a:sym typeface="+mn-ea"/>
            </a:endParaRPr>
          </a:p>
        </p:txBody>
      </p:sp>
      <p:sp>
        <p:nvSpPr>
          <p:cNvPr id="7" name="文本框 6"/>
          <p:cNvSpPr txBox="1"/>
          <p:nvPr/>
        </p:nvSpPr>
        <p:spPr>
          <a:xfrm>
            <a:off x="1719503" y="1717466"/>
            <a:ext cx="3427730" cy="3095399"/>
          </a:xfrm>
          <a:prstGeom prst="rect">
            <a:avLst/>
          </a:prstGeom>
          <a:noFill/>
        </p:spPr>
        <p:txBody>
          <a:bodyPr wrap="square" rtlCol="0">
            <a:spAutoFit/>
          </a:bodyPr>
          <a:lstStyle/>
          <a:p>
            <a:pPr indent="0" algn="ctr">
              <a:lnSpc>
                <a:spcPct val="150000"/>
              </a:lnSpc>
              <a:buFont typeface="Arial" panose="020B0604020202020204" pitchFamily="34" charset="0"/>
              <a:buNone/>
            </a:pPr>
            <a:r>
              <a:rPr lang="zh-CN" altLang="en-US" b="1" dirty="0">
                <a:solidFill>
                  <a:srgbClr val="1A526D"/>
                </a:solidFill>
              </a:rPr>
              <a:t>侧边抽屉</a:t>
            </a:r>
            <a:endParaRPr lang="en-US" altLang="zh-CN" b="1" dirty="0">
              <a:solidFill>
                <a:srgbClr val="1A526D"/>
              </a:solidFill>
            </a:endParaRPr>
          </a:p>
          <a:p>
            <a:pPr indent="0" algn="ctr">
              <a:lnSpc>
                <a:spcPct val="150000"/>
              </a:lnSpc>
              <a:buFont typeface="Arial" panose="020B0604020202020204" pitchFamily="34" charset="0"/>
              <a:buNone/>
            </a:pPr>
            <a:endParaRPr lang="zh-CN" altLang="en-US" b="1" dirty="0">
              <a:solidFill>
                <a:srgbClr val="1A526D"/>
              </a:solidFill>
            </a:endParaRPr>
          </a:p>
          <a:p>
            <a:pPr marL="285750" indent="-285750">
              <a:lnSpc>
                <a:spcPct val="150000"/>
              </a:lnSpc>
              <a:buFont typeface="Arial" panose="020B0604020202020204" pitchFamily="34" charset="0"/>
              <a:buChar char="•"/>
            </a:pPr>
            <a:r>
              <a:rPr lang="zh-CN" altLang="en-US" sz="1600" dirty="0">
                <a:solidFill>
                  <a:srgbClr val="1A526D"/>
                </a:solidFill>
              </a:rPr>
              <a:t>按主页、视频、帖子、收藏、个人信息分成几个模块，点击对应的选项卡能跳转至相应界面</a:t>
            </a:r>
            <a:endParaRPr lang="zh-CN" altLang="en-US" sz="1600" dirty="0">
              <a:solidFill>
                <a:srgbClr val="1A526D"/>
              </a:solidFill>
            </a:endParaRPr>
          </a:p>
          <a:p>
            <a:pPr marL="285750" indent="-285750">
              <a:lnSpc>
                <a:spcPct val="150000"/>
              </a:lnSpc>
              <a:buFont typeface="Arial" panose="020B0604020202020204" pitchFamily="34" charset="0"/>
              <a:buChar char="•"/>
            </a:pPr>
            <a:endParaRPr lang="zh-CN" altLang="en-US" sz="1600" dirty="0">
              <a:solidFill>
                <a:srgbClr val="1A526D"/>
              </a:solidFill>
            </a:endParaRPr>
          </a:p>
          <a:p>
            <a:pPr marL="285750" indent="-285750">
              <a:lnSpc>
                <a:spcPct val="150000"/>
              </a:lnSpc>
              <a:buFont typeface="Arial" panose="020B0604020202020204" pitchFamily="34" charset="0"/>
              <a:buChar char="•"/>
            </a:pPr>
            <a:r>
              <a:rPr lang="zh-CN" altLang="en-US" sz="1600" dirty="0">
                <a:solidFill>
                  <a:srgbClr val="1A526D"/>
                </a:solidFill>
              </a:rPr>
              <a:t>展示用户的昵称、头像、个人简介等信息</a:t>
            </a:r>
            <a:endParaRPr lang="zh-CN" altLang="en-US" sz="1600" dirty="0">
              <a:solidFill>
                <a:srgbClr val="1A526D"/>
              </a:solidFill>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461314" y="498475"/>
            <a:ext cx="5269391" cy="918544"/>
            <a:chOff x="3308914" y="498475"/>
            <a:chExt cx="5269391" cy="918544"/>
          </a:xfrm>
        </p:grpSpPr>
        <p:sp>
          <p:nvSpPr>
            <p:cNvPr id="15" name="文本框 14"/>
            <p:cNvSpPr txBox="1"/>
            <p:nvPr/>
          </p:nvSpPr>
          <p:spPr>
            <a:xfrm>
              <a:off x="3308914" y="498475"/>
              <a:ext cx="5269391" cy="769441"/>
            </a:xfrm>
            <a:prstGeom prst="rect">
              <a:avLst/>
            </a:prstGeom>
            <a:noFill/>
          </p:spPr>
          <p:txBody>
            <a:bodyPr wrap="none" rtlCol="0">
              <a:spAutoFit/>
            </a:bodyPr>
            <a:lstStyle/>
            <a:p>
              <a:pPr algn="ctr"/>
              <a:r>
                <a:rPr lang="zh-CN" altLang="en-US" sz="4400" spc="100" dirty="0">
                  <a:solidFill>
                    <a:srgbClr val="1A526D"/>
                  </a:solidFill>
                  <a:cs typeface="+mn-ea"/>
                  <a:sym typeface="+mn-lt"/>
                </a:rPr>
                <a:t>个人中心 </a:t>
              </a:r>
              <a:r>
                <a:rPr lang="en-US" altLang="zh-CN" sz="4400" spc="100" dirty="0">
                  <a:solidFill>
                    <a:srgbClr val="1A526D"/>
                  </a:solidFill>
                  <a:cs typeface="+mn-ea"/>
                  <a:sym typeface="+mn-lt"/>
                </a:rPr>
                <a:t>· </a:t>
              </a:r>
              <a:r>
                <a:rPr lang="zh-CN" altLang="en-US" sz="4400" spc="100" dirty="0">
                  <a:solidFill>
                    <a:srgbClr val="1A526D"/>
                  </a:solidFill>
                  <a:cs typeface="+mn-ea"/>
                  <a:sym typeface="+mn-lt"/>
                </a:rPr>
                <a:t>界面验收</a:t>
              </a:r>
              <a:endParaRPr lang="zh-CN" altLang="en-US" sz="4400" spc="100" dirty="0">
                <a:solidFill>
                  <a:srgbClr val="1A526D"/>
                </a:solidFill>
                <a:cs typeface="+mn-ea"/>
                <a:sym typeface="+mn-lt"/>
              </a:endParaRPr>
            </a:p>
          </p:txBody>
        </p:sp>
        <p:cxnSp>
          <p:nvCxnSpPr>
            <p:cNvPr id="16" name="直接连接符 15"/>
            <p:cNvCxnSpPr/>
            <p:nvPr/>
          </p:nvCxnSpPr>
          <p:spPr>
            <a:xfrm>
              <a:off x="37926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文本框 1"/>
          <p:cNvSpPr txBox="1"/>
          <p:nvPr/>
        </p:nvSpPr>
        <p:spPr>
          <a:xfrm>
            <a:off x="6874510" y="2185035"/>
            <a:ext cx="4600575" cy="3193182"/>
          </a:xfrm>
          <a:prstGeom prst="rect">
            <a:avLst/>
          </a:prstGeom>
          <a:noFill/>
        </p:spPr>
        <p:txBody>
          <a:bodyPr wrap="square" rtlCol="0">
            <a:spAutoFit/>
          </a:bodyPr>
          <a:lstStyle/>
          <a:p>
            <a:pPr indent="0" algn="ctr">
              <a:buFont typeface="Arial" panose="020B0604020202020204" pitchFamily="34" charset="0"/>
              <a:buNone/>
            </a:pPr>
            <a:r>
              <a:rPr lang="zh-CN" altLang="en-US" b="1" dirty="0">
                <a:solidFill>
                  <a:srgbClr val="1A526D"/>
                </a:solidFill>
                <a:sym typeface="+mn-ea"/>
              </a:rPr>
              <a:t>帖子管理界面</a:t>
            </a:r>
            <a:endParaRPr lang="zh-CN" altLang="en-US" b="1" dirty="0">
              <a:solidFill>
                <a:srgbClr val="1A526D"/>
              </a:solidFill>
              <a:sym typeface="+mn-ea"/>
            </a:endParaRPr>
          </a:p>
          <a:p>
            <a:pPr indent="0" algn="ctr">
              <a:buFont typeface="Arial" panose="020B0604020202020204" pitchFamily="34" charset="0"/>
              <a:buNone/>
            </a:pPr>
            <a:endParaRPr lang="zh-CN" altLang="en-US" dirty="0">
              <a:sym typeface="+mn-ea"/>
            </a:endParaRPr>
          </a:p>
          <a:p>
            <a:pPr marL="285750" indent="-285750">
              <a:lnSpc>
                <a:spcPct val="150000"/>
              </a:lnSpc>
              <a:buFont typeface="Arial" panose="020B0604020202020204" pitchFamily="34" charset="0"/>
              <a:buChar char="•"/>
            </a:pPr>
            <a:r>
              <a:rPr lang="zh-CN" altLang="en-US" sz="1400" dirty="0">
                <a:solidFill>
                  <a:srgbClr val="1A526D"/>
                </a:solidFill>
                <a:sym typeface="+mn-ea"/>
              </a:rPr>
              <a:t>帖子以全部、进行中、审核中、已完成几个类别进行展示</a:t>
            </a:r>
            <a:endParaRPr lang="zh-CN" altLang="en-US" sz="1400" dirty="0">
              <a:solidFill>
                <a:srgbClr val="1A526D"/>
              </a:solidFill>
              <a:sym typeface="+mn-ea"/>
            </a:endParaRPr>
          </a:p>
          <a:p>
            <a:pPr marL="285750" indent="-285750">
              <a:lnSpc>
                <a:spcPct val="150000"/>
              </a:lnSpc>
              <a:buFont typeface="Arial" panose="020B0604020202020204" pitchFamily="34" charset="0"/>
              <a:buChar char="•"/>
            </a:pPr>
            <a:r>
              <a:rPr lang="zh-CN" altLang="en-US" sz="1400" dirty="0">
                <a:solidFill>
                  <a:srgbClr val="1A526D"/>
                </a:solidFill>
                <a:sym typeface="+mn-ea"/>
              </a:rPr>
              <a:t>点击对应的选项卡将显示该类全部帖子，点击帖子的“编辑”按钮跳转至帖子的编辑界面</a:t>
            </a:r>
            <a:endParaRPr lang="zh-CN" altLang="en-US" sz="1400" dirty="0">
              <a:solidFill>
                <a:srgbClr val="1A526D"/>
              </a:solidFill>
              <a:sym typeface="+mn-ea"/>
            </a:endParaRPr>
          </a:p>
          <a:p>
            <a:pPr marL="285750" indent="-285750">
              <a:lnSpc>
                <a:spcPct val="150000"/>
              </a:lnSpc>
              <a:buFont typeface="Arial" panose="020B0604020202020204" pitchFamily="34" charset="0"/>
              <a:buChar char="•"/>
            </a:pPr>
            <a:r>
              <a:rPr lang="zh-CN" altLang="en-US" sz="1400" dirty="0">
                <a:solidFill>
                  <a:srgbClr val="1A526D"/>
                </a:solidFill>
                <a:sym typeface="+mn-ea"/>
              </a:rPr>
              <a:t>点击“删除”按钮将删除该帖子</a:t>
            </a:r>
            <a:endParaRPr lang="zh-CN" altLang="en-US" sz="1400" dirty="0">
              <a:solidFill>
                <a:srgbClr val="1A526D"/>
              </a:solidFill>
              <a:sym typeface="+mn-ea"/>
            </a:endParaRPr>
          </a:p>
          <a:p>
            <a:pPr marL="285750" indent="-285750">
              <a:lnSpc>
                <a:spcPct val="150000"/>
              </a:lnSpc>
              <a:buFont typeface="Arial" panose="020B0604020202020204" pitchFamily="34" charset="0"/>
              <a:buChar char="•"/>
            </a:pPr>
            <a:r>
              <a:rPr lang="zh-CN" altLang="en-US" sz="1400" dirty="0">
                <a:solidFill>
                  <a:srgbClr val="1A526D"/>
                </a:solidFill>
                <a:sym typeface="+mn-ea"/>
              </a:rPr>
              <a:t>点击“发布新帖”跳转至发布新帖的界面</a:t>
            </a:r>
            <a:endParaRPr lang="zh-CN" altLang="en-US" sz="1400" dirty="0">
              <a:solidFill>
                <a:srgbClr val="1A526D"/>
              </a:solidFill>
              <a:sym typeface="+mn-ea"/>
            </a:endParaRPr>
          </a:p>
          <a:p>
            <a:pPr marL="285750" indent="-285750">
              <a:lnSpc>
                <a:spcPct val="150000"/>
              </a:lnSpc>
              <a:buFont typeface="Arial" panose="020B0604020202020204" pitchFamily="34" charset="0"/>
              <a:buChar char="•"/>
            </a:pPr>
            <a:r>
              <a:rPr lang="zh-CN" altLang="en-US" sz="1400" dirty="0">
                <a:solidFill>
                  <a:srgbClr val="1A526D"/>
                </a:solidFill>
                <a:sym typeface="+mn-ea"/>
              </a:rPr>
              <a:t>输入帖子的各个信息后点击“提交”按钮跳转回帖子管理界面，并对帖子列表进行更新</a:t>
            </a:r>
            <a:endParaRPr lang="zh-CN" altLang="en-US" sz="1400" dirty="0">
              <a:solidFill>
                <a:srgbClr val="1A526D"/>
              </a:solidFill>
              <a:sym typeface="+mn-ea"/>
            </a:endParaRPr>
          </a:p>
        </p:txBody>
      </p:sp>
      <p:sp>
        <p:nvSpPr>
          <p:cNvPr id="7" name="文本框 6"/>
          <p:cNvSpPr txBox="1"/>
          <p:nvPr/>
        </p:nvSpPr>
        <p:spPr>
          <a:xfrm>
            <a:off x="762000" y="2168618"/>
            <a:ext cx="5334000" cy="4162678"/>
          </a:xfrm>
          <a:prstGeom prst="rect">
            <a:avLst/>
          </a:prstGeom>
          <a:noFill/>
        </p:spPr>
        <p:txBody>
          <a:bodyPr wrap="square" rtlCol="0">
            <a:spAutoFit/>
          </a:bodyPr>
          <a:lstStyle/>
          <a:p>
            <a:pPr indent="0" algn="ctr">
              <a:buFont typeface="Arial" panose="020B0604020202020204" pitchFamily="34" charset="0"/>
              <a:buNone/>
            </a:pPr>
            <a:r>
              <a:rPr lang="zh-CN" altLang="en-US" b="1" dirty="0">
                <a:solidFill>
                  <a:srgbClr val="1A526D"/>
                </a:solidFill>
              </a:rPr>
              <a:t>投稿视频界面</a:t>
            </a:r>
            <a:endParaRPr lang="zh-CN" altLang="en-US" b="1" dirty="0">
              <a:solidFill>
                <a:srgbClr val="1A526D"/>
              </a:solidFill>
            </a:endParaRPr>
          </a:p>
          <a:p>
            <a:pPr indent="0" algn="ctr">
              <a:buFont typeface="Arial" panose="020B0604020202020204" pitchFamily="34" charset="0"/>
              <a:buNone/>
            </a:pPr>
            <a:endParaRPr lang="zh-CN" altLang="en-US" dirty="0">
              <a:solidFill>
                <a:srgbClr val="1A526D"/>
              </a:solidFill>
            </a:endParaRPr>
          </a:p>
          <a:p>
            <a:pPr marL="285750" indent="-285750">
              <a:lnSpc>
                <a:spcPct val="150000"/>
              </a:lnSpc>
              <a:buFont typeface="Arial" panose="020B0604020202020204" pitchFamily="34" charset="0"/>
              <a:buChar char="•"/>
            </a:pPr>
            <a:r>
              <a:rPr lang="zh-CN" altLang="en-US" sz="1400" dirty="0">
                <a:solidFill>
                  <a:srgbClr val="1A526D"/>
                </a:solidFill>
              </a:rPr>
              <a:t>若未进行志愿者认证，提示认证，点击“认证”按钮跳转至志愿者认证界面，认证完毕后，点击“确认认证”按钮跳转至视频管理界面。</a:t>
            </a:r>
            <a:endParaRPr lang="zh-CN" altLang="en-US" sz="1400" dirty="0">
              <a:solidFill>
                <a:srgbClr val="1A526D"/>
              </a:solidFill>
            </a:endParaRPr>
          </a:p>
          <a:p>
            <a:pPr marL="285750" indent="-285750">
              <a:lnSpc>
                <a:spcPct val="150000"/>
              </a:lnSpc>
              <a:buFont typeface="Arial" panose="020B0604020202020204" pitchFamily="34" charset="0"/>
              <a:buChar char="•"/>
            </a:pPr>
            <a:r>
              <a:rPr lang="zh-CN" altLang="en-US" sz="1400" dirty="0">
                <a:solidFill>
                  <a:srgbClr val="1A526D"/>
                </a:solidFill>
              </a:rPr>
              <a:t>视频以全部、进行中、审核中、已完成几个类别进行展示点击对应的选项卡将显示该类全部视频</a:t>
            </a:r>
            <a:endParaRPr lang="zh-CN" altLang="en-US" sz="1400" dirty="0">
              <a:solidFill>
                <a:srgbClr val="1A526D"/>
              </a:solidFill>
            </a:endParaRPr>
          </a:p>
          <a:p>
            <a:pPr marL="285750" indent="-285750">
              <a:lnSpc>
                <a:spcPct val="150000"/>
              </a:lnSpc>
              <a:buFont typeface="Arial" panose="020B0604020202020204" pitchFamily="34" charset="0"/>
              <a:buChar char="•"/>
            </a:pPr>
            <a:r>
              <a:rPr lang="zh-CN" altLang="en-US" sz="1400" dirty="0">
                <a:solidFill>
                  <a:srgbClr val="1A526D"/>
                </a:solidFill>
              </a:rPr>
              <a:t>点击视频封面跳转至相应的视频界面</a:t>
            </a:r>
            <a:endParaRPr lang="zh-CN" altLang="en-US" sz="1400" dirty="0">
              <a:solidFill>
                <a:srgbClr val="1A526D"/>
              </a:solidFill>
            </a:endParaRPr>
          </a:p>
          <a:p>
            <a:pPr marL="285750" indent="-285750">
              <a:lnSpc>
                <a:spcPct val="150000"/>
              </a:lnSpc>
              <a:buFont typeface="Arial" panose="020B0604020202020204" pitchFamily="34" charset="0"/>
              <a:buChar char="•"/>
            </a:pPr>
            <a:r>
              <a:rPr lang="zh-CN" altLang="en-US" sz="1400" dirty="0">
                <a:solidFill>
                  <a:srgbClr val="1A526D"/>
                </a:solidFill>
              </a:rPr>
              <a:t>点击视频的“编辑”按钮跳转至视频的编辑界面</a:t>
            </a:r>
            <a:endParaRPr lang="zh-CN" altLang="en-US" sz="1400" dirty="0">
              <a:solidFill>
                <a:srgbClr val="1A526D"/>
              </a:solidFill>
            </a:endParaRPr>
          </a:p>
          <a:p>
            <a:pPr marL="285750" indent="-285750">
              <a:lnSpc>
                <a:spcPct val="150000"/>
              </a:lnSpc>
              <a:buFont typeface="Arial" panose="020B0604020202020204" pitchFamily="34" charset="0"/>
              <a:buChar char="•"/>
            </a:pPr>
            <a:r>
              <a:rPr lang="zh-CN" altLang="en-US" sz="1400" dirty="0">
                <a:solidFill>
                  <a:srgbClr val="1A526D"/>
                </a:solidFill>
              </a:rPr>
              <a:t>点击“删除”按钮将删除该视频</a:t>
            </a:r>
            <a:endParaRPr lang="zh-CN" altLang="en-US" sz="1400" dirty="0">
              <a:solidFill>
                <a:srgbClr val="1A526D"/>
              </a:solidFill>
            </a:endParaRPr>
          </a:p>
          <a:p>
            <a:pPr marL="285750" indent="-285750">
              <a:lnSpc>
                <a:spcPct val="150000"/>
              </a:lnSpc>
              <a:buFont typeface="Arial" panose="020B0604020202020204" pitchFamily="34" charset="0"/>
              <a:buChar char="•"/>
            </a:pPr>
            <a:r>
              <a:rPr lang="zh-CN" altLang="en-US" sz="1400" dirty="0">
                <a:solidFill>
                  <a:srgbClr val="1A526D"/>
                </a:solidFill>
              </a:rPr>
              <a:t>点击“上传投稿”跳转至上传投稿视频的界面</a:t>
            </a:r>
            <a:endParaRPr lang="zh-CN" altLang="en-US" sz="1400" dirty="0">
              <a:solidFill>
                <a:srgbClr val="1A526D"/>
              </a:solidFill>
            </a:endParaRPr>
          </a:p>
          <a:p>
            <a:pPr marL="285750" indent="-285750">
              <a:lnSpc>
                <a:spcPct val="150000"/>
              </a:lnSpc>
              <a:buFont typeface="Arial" panose="020B0604020202020204" pitchFamily="34" charset="0"/>
              <a:buChar char="•"/>
            </a:pPr>
            <a:r>
              <a:rPr lang="zh-CN" altLang="en-US" sz="1400" dirty="0">
                <a:solidFill>
                  <a:srgbClr val="1A526D"/>
                </a:solidFill>
              </a:rPr>
              <a:t>输入投稿视频的各个信息后点击“提交”按钮跳转回投稿视频界面，并对视频列表进行更新</a:t>
            </a:r>
            <a:endParaRPr lang="zh-CN" altLang="en-US" sz="1400" dirty="0">
              <a:solidFill>
                <a:srgbClr val="1A526D"/>
              </a:solidFill>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461314" y="498475"/>
            <a:ext cx="5269391" cy="918544"/>
            <a:chOff x="3308914" y="498475"/>
            <a:chExt cx="5269391" cy="918544"/>
          </a:xfrm>
        </p:grpSpPr>
        <p:sp>
          <p:nvSpPr>
            <p:cNvPr id="15" name="文本框 14"/>
            <p:cNvSpPr txBox="1"/>
            <p:nvPr/>
          </p:nvSpPr>
          <p:spPr>
            <a:xfrm>
              <a:off x="3308914" y="498475"/>
              <a:ext cx="5269391" cy="769441"/>
            </a:xfrm>
            <a:prstGeom prst="rect">
              <a:avLst/>
            </a:prstGeom>
            <a:noFill/>
          </p:spPr>
          <p:txBody>
            <a:bodyPr wrap="none" rtlCol="0">
              <a:spAutoFit/>
            </a:bodyPr>
            <a:lstStyle/>
            <a:p>
              <a:pPr algn="ctr"/>
              <a:r>
                <a:rPr lang="zh-CN" altLang="en-US" sz="4400" spc="100" dirty="0">
                  <a:solidFill>
                    <a:srgbClr val="1A526D"/>
                  </a:solidFill>
                  <a:cs typeface="+mn-ea"/>
                  <a:sym typeface="+mn-lt"/>
                </a:rPr>
                <a:t>个人中心 </a:t>
              </a:r>
              <a:r>
                <a:rPr lang="en-US" altLang="zh-CN" sz="4400" spc="100" dirty="0">
                  <a:solidFill>
                    <a:srgbClr val="1A526D"/>
                  </a:solidFill>
                  <a:cs typeface="+mn-ea"/>
                  <a:sym typeface="+mn-lt"/>
                </a:rPr>
                <a:t>· </a:t>
              </a:r>
              <a:r>
                <a:rPr lang="zh-CN" altLang="en-US" sz="4400" spc="100" dirty="0">
                  <a:solidFill>
                    <a:srgbClr val="1A526D"/>
                  </a:solidFill>
                  <a:cs typeface="+mn-ea"/>
                  <a:sym typeface="+mn-lt"/>
                </a:rPr>
                <a:t>界面验收</a:t>
              </a:r>
              <a:endParaRPr lang="zh-CN" altLang="en-US" sz="4400" spc="100" dirty="0">
                <a:solidFill>
                  <a:srgbClr val="1A526D"/>
                </a:solidFill>
                <a:cs typeface="+mn-ea"/>
                <a:sym typeface="+mn-lt"/>
              </a:endParaRPr>
            </a:p>
          </p:txBody>
        </p:sp>
        <p:cxnSp>
          <p:nvCxnSpPr>
            <p:cNvPr id="16" name="直接连接符 15"/>
            <p:cNvCxnSpPr/>
            <p:nvPr/>
          </p:nvCxnSpPr>
          <p:spPr>
            <a:xfrm>
              <a:off x="37926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文本框 1"/>
          <p:cNvSpPr txBox="1"/>
          <p:nvPr/>
        </p:nvSpPr>
        <p:spPr>
          <a:xfrm>
            <a:off x="6502296" y="2161056"/>
            <a:ext cx="3489325" cy="2535887"/>
          </a:xfrm>
          <a:prstGeom prst="rect">
            <a:avLst/>
          </a:prstGeom>
          <a:noFill/>
        </p:spPr>
        <p:txBody>
          <a:bodyPr wrap="square" rtlCol="0">
            <a:spAutoFit/>
          </a:bodyPr>
          <a:lstStyle/>
          <a:p>
            <a:pPr indent="0" algn="ctr">
              <a:lnSpc>
                <a:spcPct val="150000"/>
              </a:lnSpc>
              <a:buFont typeface="Arial" panose="020B0604020202020204" pitchFamily="34" charset="0"/>
              <a:buNone/>
            </a:pPr>
            <a:r>
              <a:rPr lang="zh-CN" altLang="en-US" b="1" dirty="0">
                <a:solidFill>
                  <a:srgbClr val="1A526D"/>
                </a:solidFill>
                <a:sym typeface="+mn-ea"/>
              </a:rPr>
              <a:t>个人信息管理界面</a:t>
            </a:r>
            <a:endParaRPr lang="zh-CN" altLang="en-US" b="1" dirty="0">
              <a:solidFill>
                <a:srgbClr val="1A526D"/>
              </a:solidFill>
              <a:sym typeface="+mn-ea"/>
            </a:endParaRPr>
          </a:p>
          <a:p>
            <a:pPr indent="0" algn="ctr">
              <a:lnSpc>
                <a:spcPct val="150000"/>
              </a:lnSpc>
              <a:buFont typeface="Arial" panose="020B0604020202020204" pitchFamily="34" charset="0"/>
              <a:buNone/>
            </a:pPr>
            <a:endParaRPr lang="zh-CN" altLang="en-US" dirty="0">
              <a:solidFill>
                <a:srgbClr val="1A526D"/>
              </a:solidFill>
              <a:sym typeface="+mn-ea"/>
            </a:endParaRPr>
          </a:p>
          <a:p>
            <a:pPr marL="285750" indent="-285750">
              <a:lnSpc>
                <a:spcPct val="150000"/>
              </a:lnSpc>
              <a:buFont typeface="Arial" panose="020B0604020202020204" pitchFamily="34" charset="0"/>
              <a:buChar char="•"/>
            </a:pPr>
            <a:r>
              <a:rPr lang="zh-CN" altLang="en-US" dirty="0">
                <a:solidFill>
                  <a:srgbClr val="1A526D"/>
                </a:solidFill>
                <a:sym typeface="+mn-ea"/>
              </a:rPr>
              <a:t>可以编辑用户的昵称、性别、地址、手机号码、出生日期、个人简介这些用户信息，点击“保存”按钮后改动生效。</a:t>
            </a:r>
            <a:endParaRPr lang="zh-CN" altLang="en-US" dirty="0">
              <a:solidFill>
                <a:srgbClr val="1A526D"/>
              </a:solidFill>
              <a:sym typeface="+mn-ea"/>
            </a:endParaRPr>
          </a:p>
        </p:txBody>
      </p:sp>
      <p:sp>
        <p:nvSpPr>
          <p:cNvPr id="7" name="文本框 6"/>
          <p:cNvSpPr txBox="1"/>
          <p:nvPr/>
        </p:nvSpPr>
        <p:spPr>
          <a:xfrm>
            <a:off x="2357016" y="2088031"/>
            <a:ext cx="3427730" cy="3782382"/>
          </a:xfrm>
          <a:prstGeom prst="rect">
            <a:avLst/>
          </a:prstGeom>
          <a:noFill/>
        </p:spPr>
        <p:txBody>
          <a:bodyPr wrap="square" rtlCol="0">
            <a:spAutoFit/>
          </a:bodyPr>
          <a:lstStyle/>
          <a:p>
            <a:pPr indent="0" algn="ctr">
              <a:lnSpc>
                <a:spcPct val="150000"/>
              </a:lnSpc>
              <a:buFont typeface="Arial" panose="020B0604020202020204" pitchFamily="34" charset="0"/>
              <a:buNone/>
            </a:pPr>
            <a:r>
              <a:rPr lang="zh-CN" altLang="en-US" b="1" dirty="0">
                <a:solidFill>
                  <a:srgbClr val="1A526D"/>
                </a:solidFill>
                <a:sym typeface="+mn-ea"/>
              </a:rPr>
              <a:t>收藏界面</a:t>
            </a:r>
            <a:endParaRPr lang="zh-CN" altLang="en-US" b="1" dirty="0">
              <a:solidFill>
                <a:srgbClr val="1A526D"/>
              </a:solidFill>
              <a:sym typeface="+mn-ea"/>
            </a:endParaRPr>
          </a:p>
          <a:p>
            <a:pPr indent="0" algn="ctr">
              <a:lnSpc>
                <a:spcPct val="150000"/>
              </a:lnSpc>
              <a:buFont typeface="Arial" panose="020B0604020202020204" pitchFamily="34" charset="0"/>
              <a:buNone/>
            </a:pPr>
            <a:endParaRPr lang="zh-CN" altLang="en-US" b="1" dirty="0">
              <a:solidFill>
                <a:srgbClr val="1A526D"/>
              </a:solidFill>
              <a:sym typeface="+mn-ea"/>
            </a:endParaRPr>
          </a:p>
          <a:p>
            <a:pPr marL="285750" indent="-285750">
              <a:lnSpc>
                <a:spcPct val="150000"/>
              </a:lnSpc>
              <a:buFont typeface="Arial" panose="020B0604020202020204" pitchFamily="34" charset="0"/>
              <a:buChar char="•"/>
            </a:pPr>
            <a:r>
              <a:rPr lang="zh-CN" altLang="en-US" dirty="0">
                <a:solidFill>
                  <a:srgbClr val="1A526D"/>
                </a:solidFill>
                <a:sym typeface="+mn-ea"/>
              </a:rPr>
              <a:t>分为收藏的视频和收藏的帖子两个界面，点击对应的选项卡跳转至该界面，两个界面分别展示所有收藏的视频和收藏的帖子以及收藏它们的时间，并可将它们移出收藏夹</a:t>
            </a:r>
            <a:endParaRPr lang="zh-CN" altLang="en-US" dirty="0">
              <a:solidFill>
                <a:srgbClr val="1A526D"/>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461318" y="498475"/>
            <a:ext cx="5269391" cy="918544"/>
            <a:chOff x="3308918" y="498475"/>
            <a:chExt cx="5269391" cy="918544"/>
          </a:xfrm>
        </p:grpSpPr>
        <p:sp>
          <p:nvSpPr>
            <p:cNvPr id="15" name="文本框 14"/>
            <p:cNvSpPr txBox="1"/>
            <p:nvPr/>
          </p:nvSpPr>
          <p:spPr>
            <a:xfrm>
              <a:off x="3308918" y="498475"/>
              <a:ext cx="5269391" cy="769441"/>
            </a:xfrm>
            <a:prstGeom prst="rect">
              <a:avLst/>
            </a:prstGeom>
            <a:noFill/>
          </p:spPr>
          <p:txBody>
            <a:bodyPr wrap="none" rtlCol="0">
              <a:spAutoFit/>
            </a:bodyPr>
            <a:lstStyle/>
            <a:p>
              <a:pPr algn="ctr"/>
              <a:r>
                <a:rPr lang="zh-CN" altLang="en-US" sz="4400" spc="100" dirty="0">
                  <a:solidFill>
                    <a:srgbClr val="1A526D"/>
                  </a:solidFill>
                  <a:cs typeface="+mn-ea"/>
                  <a:sym typeface="+mn-lt"/>
                </a:rPr>
                <a:t>个人中心 </a:t>
              </a:r>
              <a:r>
                <a:rPr lang="en-US" altLang="zh-CN" sz="4400" spc="100" dirty="0">
                  <a:solidFill>
                    <a:srgbClr val="1A526D"/>
                  </a:solidFill>
                  <a:cs typeface="+mn-ea"/>
                  <a:sym typeface="+mn-lt"/>
                </a:rPr>
                <a:t>· </a:t>
              </a:r>
              <a:r>
                <a:rPr lang="zh-CN" altLang="en-US" sz="4400" spc="100" dirty="0">
                  <a:solidFill>
                    <a:srgbClr val="1A526D"/>
                  </a:solidFill>
                  <a:cs typeface="+mn-ea"/>
                  <a:sym typeface="+mn-lt"/>
                </a:rPr>
                <a:t>原型演示</a:t>
              </a:r>
              <a:endParaRPr lang="zh-CN" altLang="en-US" sz="4400" spc="100" dirty="0">
                <a:solidFill>
                  <a:srgbClr val="1A526D"/>
                </a:solidFill>
                <a:cs typeface="+mn-ea"/>
                <a:sym typeface="+mn-lt"/>
              </a:endParaRPr>
            </a:p>
          </p:txBody>
        </p:sp>
        <p:cxnSp>
          <p:nvCxnSpPr>
            <p:cNvPr id="16" name="直接连接符 15"/>
            <p:cNvCxnSpPr/>
            <p:nvPr/>
          </p:nvCxnSpPr>
          <p:spPr>
            <a:xfrm>
              <a:off x="37926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pic>
        <p:nvPicPr>
          <p:cNvPr id="2" name="图片 1" descr="个人中心演示"/>
          <p:cNvPicPr>
            <a:picLocks noChangeAspect="1"/>
          </p:cNvPicPr>
          <p:nvPr/>
        </p:nvPicPr>
        <p:blipFill>
          <a:blip r:embed="rId1"/>
          <a:stretch>
            <a:fillRect/>
          </a:stretch>
        </p:blipFill>
        <p:spPr>
          <a:xfrm>
            <a:off x="1604645" y="1576070"/>
            <a:ext cx="8983980" cy="51193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8" name="文本框 17"/>
          <p:cNvSpPr txBox="1"/>
          <p:nvPr/>
        </p:nvSpPr>
        <p:spPr>
          <a:xfrm>
            <a:off x="2899877" y="2192403"/>
            <a:ext cx="6392247" cy="1107996"/>
          </a:xfrm>
          <a:prstGeom prst="rect">
            <a:avLst/>
          </a:prstGeom>
          <a:noFill/>
        </p:spPr>
        <p:txBody>
          <a:bodyPr wrap="square" rtlCol="0">
            <a:spAutoFit/>
          </a:bodyPr>
          <a:lstStyle/>
          <a:p>
            <a:pPr algn="dist"/>
            <a:r>
              <a:rPr lang="zh-CN" altLang="en-US" sz="6600" spc="100" dirty="0">
                <a:solidFill>
                  <a:srgbClr val="1A526D"/>
                </a:solidFill>
                <a:cs typeface="+mn-ea"/>
                <a:sym typeface="+mn-lt"/>
              </a:rPr>
              <a:t>谢谢您的观看</a:t>
            </a:r>
            <a:endParaRPr lang="zh-CN" altLang="en-US" sz="6600" spc="100" dirty="0">
              <a:solidFill>
                <a:srgbClr val="1A526D"/>
              </a:solidFill>
              <a:cs typeface="+mn-ea"/>
              <a:sym typeface="+mn-lt"/>
            </a:endParaRPr>
          </a:p>
        </p:txBody>
      </p:sp>
      <p:cxnSp>
        <p:nvCxnSpPr>
          <p:cNvPr id="19" name="直接连接符 18"/>
          <p:cNvCxnSpPr/>
          <p:nvPr/>
        </p:nvCxnSpPr>
        <p:spPr>
          <a:xfrm>
            <a:off x="3070254" y="3415747"/>
            <a:ext cx="6224354"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sp>
        <p:nvSpPr>
          <p:cNvPr id="20" name="文本框 19"/>
          <p:cNvSpPr txBox="1"/>
          <p:nvPr/>
        </p:nvSpPr>
        <p:spPr>
          <a:xfrm>
            <a:off x="4805522" y="6170333"/>
            <a:ext cx="2580963" cy="400110"/>
          </a:xfrm>
          <a:prstGeom prst="rect">
            <a:avLst/>
          </a:prstGeom>
          <a:noFill/>
        </p:spPr>
        <p:txBody>
          <a:bodyPr wrap="none" rtlCol="0">
            <a:spAutoFit/>
          </a:bodyPr>
          <a:lstStyle>
            <a:defPPr>
              <a:defRPr lang="zh-CN"/>
            </a:defPPr>
            <a:lvl1pPr algn="ctr">
              <a:defRPr sz="7200">
                <a:gradFill>
                  <a:gsLst>
                    <a:gs pos="43000">
                      <a:schemeClr val="bg1"/>
                    </a:gs>
                    <a:gs pos="67000">
                      <a:srgbClr val="6EADE0"/>
                    </a:gs>
                    <a:gs pos="73000">
                      <a:srgbClr val="6EADE0"/>
                    </a:gs>
                    <a:gs pos="90000">
                      <a:schemeClr val="bg1"/>
                    </a:gs>
                  </a:gsLst>
                  <a:lin ang="5400000" scaled="1"/>
                </a:gradFill>
                <a:latin typeface="思源黑体 CN Regular" panose="020B0500000000000000" pitchFamily="34" charset="-122"/>
                <a:ea typeface="思源黑体 CN Regular" panose="020B0500000000000000" pitchFamily="34" charset="-122"/>
              </a:defRPr>
            </a:lvl1pPr>
          </a:lstStyle>
          <a:p>
            <a:r>
              <a:rPr lang="en-US" altLang="zh-CN" sz="2000" spc="150" dirty="0">
                <a:solidFill>
                  <a:srgbClr val="1A526D"/>
                </a:solidFill>
                <a:latin typeface="+mn-lt"/>
                <a:ea typeface="+mn-ea"/>
                <a:cs typeface="+mn-ea"/>
                <a:sym typeface="+mn-lt"/>
              </a:rPr>
              <a:t>Growing Light</a:t>
            </a:r>
            <a:r>
              <a:rPr lang="zh-CN" altLang="en-US" sz="2000" spc="150" dirty="0">
                <a:solidFill>
                  <a:srgbClr val="1A526D"/>
                </a:solidFill>
                <a:latin typeface="+mn-lt"/>
                <a:ea typeface="+mn-ea"/>
                <a:cs typeface="+mn-ea"/>
                <a:sym typeface="+mn-lt"/>
              </a:rPr>
              <a:t>团队</a:t>
            </a:r>
            <a:endParaRPr lang="zh-CN" altLang="en-US" sz="2000" spc="150" dirty="0">
              <a:solidFill>
                <a:srgbClr val="1A526D"/>
              </a:solidFill>
              <a:latin typeface="+mn-lt"/>
              <a:ea typeface="+mn-ea"/>
              <a:cs typeface="+mn-ea"/>
              <a:sym typeface="+mn-lt"/>
            </a:endParaRPr>
          </a:p>
        </p:txBody>
      </p:sp>
      <p:sp>
        <p:nvSpPr>
          <p:cNvPr id="23" name="圆角矩形 16"/>
          <p:cNvSpPr/>
          <p:nvPr/>
        </p:nvSpPr>
        <p:spPr>
          <a:xfrm>
            <a:off x="4669790" y="4429125"/>
            <a:ext cx="2499360" cy="388620"/>
          </a:xfrm>
          <a:prstGeom prst="roundRect">
            <a:avLst>
              <a:gd name="adj" fmla="val 50000"/>
            </a:avLst>
          </a:prstGeom>
          <a:solidFill>
            <a:srgbClr val="D99894"/>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cs typeface="+mn-ea"/>
                <a:sym typeface="+mn-lt"/>
              </a:rPr>
              <a:t>汇报人：齐易捷</a:t>
            </a:r>
            <a:endParaRPr lang="en-US" altLang="zh-CN" dirty="0">
              <a:solidFill>
                <a:schemeClr val="bg1"/>
              </a:solidFill>
              <a:cs typeface="+mn-ea"/>
              <a:sym typeface="+mn-lt"/>
            </a:endParaRPr>
          </a:p>
        </p:txBody>
      </p:sp>
      <p:sp>
        <p:nvSpPr>
          <p:cNvPr id="24" name="文本框 23"/>
          <p:cNvSpPr txBox="1"/>
          <p:nvPr/>
        </p:nvSpPr>
        <p:spPr>
          <a:xfrm>
            <a:off x="2856389" y="3643630"/>
            <a:ext cx="6479222" cy="400110"/>
          </a:xfrm>
          <a:prstGeom prst="rect">
            <a:avLst/>
          </a:prstGeom>
          <a:noFill/>
        </p:spPr>
        <p:txBody>
          <a:bodyPr wrap="square" rtlCol="0" anchor="t">
            <a:spAutoFit/>
          </a:bodyPr>
          <a:lstStyle/>
          <a:p>
            <a:pPr algn="ctr"/>
            <a:r>
              <a:rPr lang="en-US" altLang="zh-CN" sz="2000" dirty="0">
                <a:solidFill>
                  <a:srgbClr val="1A526D"/>
                </a:solidFill>
                <a:cs typeface="+mn-ea"/>
                <a:sym typeface="+mn-lt"/>
              </a:rPr>
              <a:t>THANK YOU VERY MUCH</a:t>
            </a:r>
            <a:endParaRPr lang="zh-CN" altLang="en-US" sz="2000" dirty="0">
              <a:solidFill>
                <a:srgbClr val="1A526D"/>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图表 11"/>
          <p:cNvGraphicFramePr/>
          <p:nvPr/>
        </p:nvGraphicFramePr>
        <p:xfrm>
          <a:off x="5372101" y="2036234"/>
          <a:ext cx="6408738" cy="4272492"/>
        </p:xfrm>
        <a:graphic>
          <a:graphicData uri="http://schemas.openxmlformats.org/drawingml/2006/chart">
            <c:chart xmlns:c="http://schemas.openxmlformats.org/drawingml/2006/chart" xmlns:r="http://schemas.openxmlformats.org/officeDocument/2006/relationships" r:id="rId1"/>
          </a:graphicData>
        </a:graphic>
      </p:graphicFrame>
      <p:sp>
        <p:nvSpPr>
          <p:cNvPr id="16" name="文本框 15"/>
          <p:cNvSpPr txBox="1"/>
          <p:nvPr/>
        </p:nvSpPr>
        <p:spPr>
          <a:xfrm>
            <a:off x="4849510" y="498475"/>
            <a:ext cx="2492990" cy="769441"/>
          </a:xfrm>
          <a:prstGeom prst="rect">
            <a:avLst/>
          </a:prstGeom>
          <a:noFill/>
        </p:spPr>
        <p:txBody>
          <a:bodyPr wrap="none" rtlCol="0">
            <a:spAutoFit/>
          </a:bodyPr>
          <a:lstStyle/>
          <a:p>
            <a:pPr algn="ctr"/>
            <a:r>
              <a:rPr lang="zh-CN" altLang="en-US" sz="4400" spc="100" dirty="0">
                <a:solidFill>
                  <a:srgbClr val="1A526D"/>
                </a:solidFill>
                <a:cs typeface="+mn-ea"/>
                <a:sym typeface="+mn-lt"/>
              </a:rPr>
              <a:t>应用目标</a:t>
            </a:r>
            <a:endParaRPr lang="zh-CN" altLang="en-US" sz="4400" spc="100" dirty="0">
              <a:solidFill>
                <a:srgbClr val="1A526D"/>
              </a:solidFill>
              <a:cs typeface="+mn-ea"/>
              <a:sym typeface="+mn-lt"/>
            </a:endParaRPr>
          </a:p>
        </p:txBody>
      </p:sp>
      <p:cxnSp>
        <p:nvCxnSpPr>
          <p:cNvPr id="17" name="直接连接符 16"/>
          <p:cNvCxnSpPr/>
          <p:nvPr/>
        </p:nvCxnSpPr>
        <p:spPr>
          <a:xfrm>
            <a:off x="39450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sp>
        <p:nvSpPr>
          <p:cNvPr id="10" name="椭圆 9"/>
          <p:cNvSpPr/>
          <p:nvPr/>
        </p:nvSpPr>
        <p:spPr>
          <a:xfrm>
            <a:off x="911054" y="1950016"/>
            <a:ext cx="3682700" cy="3682700"/>
          </a:xfrm>
          <a:prstGeom prst="ellipse">
            <a:avLst/>
          </a:prstGeom>
          <a:solidFill>
            <a:schemeClr val="bg1"/>
          </a:solidFill>
          <a:ln>
            <a:solidFill>
              <a:srgbClr val="9DCB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C:/Users/John/AppData/Local/Temp/picturecompress_20210416213738/output_1.pngoutput_1"/>
          <p:cNvPicPr>
            <a:picLocks noChangeAspect="1"/>
          </p:cNvPicPr>
          <p:nvPr/>
        </p:nvPicPr>
        <p:blipFill>
          <a:blip r:embed="rId2"/>
          <a:stretch>
            <a:fillRect/>
          </a:stretch>
        </p:blipFill>
        <p:spPr>
          <a:xfrm>
            <a:off x="1313794" y="1819857"/>
            <a:ext cx="2868314" cy="2868314"/>
          </a:xfrm>
          <a:prstGeom prst="rect">
            <a:avLst/>
          </a:prstGeom>
        </p:spPr>
      </p:pic>
      <p:sp>
        <p:nvSpPr>
          <p:cNvPr id="15" name="文本框 14"/>
          <p:cNvSpPr txBox="1"/>
          <p:nvPr/>
        </p:nvSpPr>
        <p:spPr>
          <a:xfrm>
            <a:off x="1782061" y="4026824"/>
            <a:ext cx="1937316" cy="1107996"/>
          </a:xfrm>
          <a:prstGeom prst="rect">
            <a:avLst/>
          </a:prstGeom>
          <a:noFill/>
        </p:spPr>
        <p:txBody>
          <a:bodyPr wrap="square">
            <a:spAutoFit/>
          </a:bodyPr>
          <a:lstStyle/>
          <a:p>
            <a:r>
              <a:rPr lang="zh-CN" altLang="en-US" sz="6600" dirty="0">
                <a:latin typeface="华光标题宋_CNKI" panose="02000500000000000000" pitchFamily="2" charset="-122"/>
                <a:ea typeface="华光标题宋_CNKI" panose="02000500000000000000" pitchFamily="2" charset="-122"/>
              </a:rPr>
              <a:t>山烛</a:t>
            </a:r>
            <a:endParaRPr lang="zh-CN" altLang="en-US" sz="6600" dirty="0"/>
          </a:p>
        </p:txBody>
      </p:sp>
      <p:sp>
        <p:nvSpPr>
          <p:cNvPr id="9" name="文本框 8"/>
          <p:cNvSpPr txBox="1"/>
          <p:nvPr/>
        </p:nvSpPr>
        <p:spPr>
          <a:xfrm>
            <a:off x="5198959" y="1819857"/>
            <a:ext cx="6096000" cy="4535281"/>
          </a:xfrm>
          <a:prstGeom prst="rect">
            <a:avLst/>
          </a:prstGeom>
          <a:noFill/>
        </p:spPr>
        <p:txBody>
          <a:bodyPr wrap="square">
            <a:spAutoFit/>
          </a:bodyPr>
          <a:lstStyle/>
          <a:p>
            <a:pPr marL="266700">
              <a:lnSpc>
                <a:spcPct val="150000"/>
              </a:lnSpc>
              <a:spcBef>
                <a:spcPts val="600"/>
              </a:spcBef>
              <a:spcAft>
                <a:spcPts val="0"/>
              </a:spcAft>
            </a:pPr>
            <a:r>
              <a:rPr lang="zh-CN" altLang="zh-CN" sz="2400" dirty="0">
                <a:solidFill>
                  <a:srgbClr val="1A526D"/>
                </a:solidFill>
                <a:cs typeface="+mn-ea"/>
              </a:rPr>
              <a:t>目标用户为</a:t>
            </a:r>
            <a:r>
              <a:rPr lang="zh-CN" altLang="zh-CN" sz="2400" b="1" dirty="0">
                <a:solidFill>
                  <a:srgbClr val="1A526D"/>
                </a:solidFill>
                <a:cs typeface="+mn-ea"/>
              </a:rPr>
              <a:t>教育资源匮乏地区的义务阶段教育学生群体</a:t>
            </a:r>
            <a:r>
              <a:rPr lang="zh-CN" altLang="zh-CN" sz="2400" dirty="0">
                <a:solidFill>
                  <a:srgbClr val="1A526D"/>
                </a:solidFill>
                <a:cs typeface="+mn-ea"/>
              </a:rPr>
              <a:t>、</a:t>
            </a:r>
            <a:r>
              <a:rPr lang="zh-CN" altLang="zh-CN" sz="2400" b="1" dirty="0">
                <a:solidFill>
                  <a:srgbClr val="1A526D"/>
                </a:solidFill>
                <a:cs typeface="+mn-ea"/>
              </a:rPr>
              <a:t>青年志愿者（主要为大学生群体）</a:t>
            </a:r>
            <a:r>
              <a:rPr lang="zh-CN" altLang="zh-CN" sz="2400" dirty="0">
                <a:solidFill>
                  <a:srgbClr val="1A526D"/>
                </a:solidFill>
                <a:cs typeface="+mn-ea"/>
              </a:rPr>
              <a:t>以及</a:t>
            </a:r>
            <a:r>
              <a:rPr lang="zh-CN" altLang="zh-CN" sz="2400" b="1" dirty="0">
                <a:solidFill>
                  <a:srgbClr val="1A526D"/>
                </a:solidFill>
                <a:cs typeface="+mn-ea"/>
              </a:rPr>
              <a:t>社会上的爱心人士</a:t>
            </a:r>
            <a:r>
              <a:rPr lang="zh-CN" altLang="zh-CN" sz="2400" dirty="0">
                <a:solidFill>
                  <a:srgbClr val="1A526D"/>
                </a:solidFill>
                <a:cs typeface="+mn-ea"/>
              </a:rPr>
              <a:t>。</a:t>
            </a:r>
            <a:endParaRPr lang="zh-CN" altLang="zh-CN" sz="2400" dirty="0">
              <a:solidFill>
                <a:srgbClr val="1A526D"/>
              </a:solidFill>
              <a:cs typeface="+mn-ea"/>
            </a:endParaRPr>
          </a:p>
          <a:p>
            <a:pPr marL="266700">
              <a:lnSpc>
                <a:spcPct val="150000"/>
              </a:lnSpc>
              <a:spcBef>
                <a:spcPts val="600"/>
              </a:spcBef>
              <a:spcAft>
                <a:spcPts val="0"/>
              </a:spcAft>
            </a:pPr>
            <a:r>
              <a:rPr lang="zh-CN" altLang="zh-CN" sz="2400" dirty="0">
                <a:solidFill>
                  <a:srgbClr val="1A526D"/>
                </a:solidFill>
                <a:cs typeface="+mn-ea"/>
              </a:rPr>
              <a:t>本平台可以与高校、社会的志愿者团体合作，并在全国开放。它能为所有贫困地区孩子提供更多的教育机会，也能帮助想参与支教等志愿服务但受制于客观因素的热心人士贡献自己的力量。</a:t>
            </a:r>
            <a:endParaRPr lang="zh-CN" altLang="zh-CN" sz="2400" dirty="0">
              <a:solidFill>
                <a:srgbClr val="1A526D"/>
              </a:solidFill>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4849507" y="498475"/>
            <a:ext cx="2492990" cy="769441"/>
          </a:xfrm>
          <a:prstGeom prst="rect">
            <a:avLst/>
          </a:prstGeom>
          <a:noFill/>
        </p:spPr>
        <p:txBody>
          <a:bodyPr wrap="none" rtlCol="0">
            <a:spAutoFit/>
          </a:bodyPr>
          <a:lstStyle/>
          <a:p>
            <a:pPr algn="ctr"/>
            <a:r>
              <a:rPr lang="zh-CN" altLang="en-US" sz="4400" spc="100" dirty="0">
                <a:solidFill>
                  <a:srgbClr val="1A526D"/>
                </a:solidFill>
                <a:cs typeface="+mn-ea"/>
                <a:sym typeface="+mn-lt"/>
              </a:rPr>
              <a:t>产品前景</a:t>
            </a:r>
            <a:endParaRPr lang="zh-CN" altLang="en-US" sz="4400" spc="100" dirty="0">
              <a:solidFill>
                <a:srgbClr val="1A526D"/>
              </a:solidFill>
              <a:cs typeface="+mn-ea"/>
              <a:sym typeface="+mn-lt"/>
            </a:endParaRPr>
          </a:p>
        </p:txBody>
      </p:sp>
      <p:graphicFrame>
        <p:nvGraphicFramePr>
          <p:cNvPr id="39" name="表格 38"/>
          <p:cNvGraphicFramePr>
            <a:graphicFrameLocks noGrp="1"/>
          </p:cNvGraphicFramePr>
          <p:nvPr/>
        </p:nvGraphicFramePr>
        <p:xfrm>
          <a:off x="1673826" y="3632200"/>
          <a:ext cx="3578085" cy="2516253"/>
        </p:xfrm>
        <a:graphic>
          <a:graphicData uri="http://schemas.openxmlformats.org/drawingml/2006/table">
            <a:tbl>
              <a:tblPr firstRow="1" bandRow="1">
                <a:tableStyleId>{073A0DAA-6AF3-43AB-8588-CEC1D06C72B9}</a:tableStyleId>
              </a:tblPr>
              <a:tblGrid>
                <a:gridCol w="3578085"/>
              </a:tblGrid>
              <a:tr h="838751">
                <a:tc>
                  <a:txBody>
                    <a:bodyPr/>
                    <a:lstStyle/>
                    <a:p>
                      <a:pPr algn="ctr"/>
                      <a:r>
                        <a:rPr lang="zh-CN" altLang="en-US" sz="2400" b="0" spc="300" dirty="0">
                          <a:solidFill>
                            <a:schemeClr val="bg1"/>
                          </a:solidFill>
                          <a:latin typeface="+mn-lt"/>
                          <a:ea typeface="+mn-ea"/>
                          <a:cs typeface="+mn-ea"/>
                          <a:sym typeface="+mn-lt"/>
                        </a:rPr>
                        <a:t>中国大学</a:t>
                      </a:r>
                      <a:r>
                        <a:rPr lang="en-US" altLang="zh-CN" sz="2400" b="0" spc="300" dirty="0">
                          <a:solidFill>
                            <a:schemeClr val="bg1"/>
                          </a:solidFill>
                          <a:latin typeface="+mn-lt"/>
                          <a:ea typeface="+mn-ea"/>
                          <a:cs typeface="+mn-ea"/>
                          <a:sym typeface="+mn-lt"/>
                        </a:rPr>
                        <a:t>MOOC</a:t>
                      </a:r>
                      <a:endParaRPr lang="en-US" altLang="zh-CN" sz="2400" b="0" spc="300" dirty="0">
                        <a:solidFill>
                          <a:schemeClr val="bg1"/>
                        </a:solidFill>
                        <a:latin typeface="+mn-lt"/>
                        <a:ea typeface="+mn-ea"/>
                        <a:cs typeface="+mn-ea"/>
                        <a:sym typeface="+mn-lt"/>
                      </a:endParaRPr>
                    </a:p>
                  </a:txBody>
                  <a:tcPr marL="121920" marR="121920" marT="60960" marB="60960" anchor="ctr">
                    <a:solidFill>
                      <a:srgbClr val="1A526D"/>
                    </a:solidFill>
                  </a:tcPr>
                </a:tc>
              </a:tr>
              <a:tr h="838751">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zh-CN" sz="1600" kern="1200" dirty="0">
                          <a:solidFill>
                            <a:srgbClr val="1A526D"/>
                          </a:solidFill>
                          <a:latin typeface="+mn-lt"/>
                          <a:ea typeface="+mn-ea"/>
                          <a:cs typeface="+mn-ea"/>
                        </a:rPr>
                        <a:t>无法和志愿者对接</a:t>
                      </a:r>
                      <a:endParaRPr lang="zh-CN" altLang="en-US" sz="1600" kern="1200" dirty="0">
                        <a:solidFill>
                          <a:srgbClr val="1A526D"/>
                        </a:solidFill>
                        <a:latin typeface="+mn-lt"/>
                        <a:ea typeface="+mn-ea"/>
                        <a:cs typeface="+mn-ea"/>
                        <a:sym typeface="+mn-lt"/>
                      </a:endParaRPr>
                    </a:p>
                  </a:txBody>
                  <a:tcPr marL="121920" marR="121920" marT="60960" marB="60960" anchor="ctr">
                    <a:solidFill>
                      <a:srgbClr val="1A526D">
                        <a:alpha val="5000"/>
                      </a:srgbClr>
                    </a:solidFill>
                  </a:tcPr>
                </a:tc>
              </a:tr>
              <a:tr h="838751">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zh-CN" sz="1600" kern="1200" dirty="0">
                          <a:solidFill>
                            <a:srgbClr val="1A526D"/>
                          </a:solidFill>
                          <a:latin typeface="+mn-lt"/>
                          <a:ea typeface="+mn-ea"/>
                          <a:cs typeface="+mn-ea"/>
                        </a:rPr>
                        <a:t>学生无法有效地和老师交流问题</a:t>
                      </a:r>
                      <a:endParaRPr lang="zh-CN" altLang="en-US" sz="1600" kern="1200" dirty="0">
                        <a:solidFill>
                          <a:srgbClr val="1A526D"/>
                        </a:solidFill>
                        <a:latin typeface="+mn-lt"/>
                        <a:ea typeface="+mn-ea"/>
                        <a:cs typeface="+mn-ea"/>
                        <a:sym typeface="+mn-lt"/>
                      </a:endParaRPr>
                    </a:p>
                  </a:txBody>
                  <a:tcPr marL="121920" marR="121920" marT="60960" marB="60960" anchor="ctr">
                    <a:solidFill>
                      <a:srgbClr val="1A526D">
                        <a:alpha val="20000"/>
                      </a:srgbClr>
                    </a:solidFill>
                  </a:tcPr>
                </a:tc>
              </a:tr>
            </a:tbl>
          </a:graphicData>
        </a:graphic>
      </p:graphicFrame>
      <p:graphicFrame>
        <p:nvGraphicFramePr>
          <p:cNvPr id="40" name="表格 39"/>
          <p:cNvGraphicFramePr>
            <a:graphicFrameLocks noGrp="1"/>
          </p:cNvGraphicFramePr>
          <p:nvPr/>
        </p:nvGraphicFramePr>
        <p:xfrm>
          <a:off x="6787690" y="3632199"/>
          <a:ext cx="3578083" cy="2516253"/>
        </p:xfrm>
        <a:graphic>
          <a:graphicData uri="http://schemas.openxmlformats.org/drawingml/2006/table">
            <a:tbl>
              <a:tblPr firstRow="1" bandRow="1">
                <a:tableStyleId>{073A0DAA-6AF3-43AB-8588-CEC1D06C72B9}</a:tableStyleId>
              </a:tblPr>
              <a:tblGrid>
                <a:gridCol w="3578083"/>
              </a:tblGrid>
              <a:tr h="8387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0" spc="300" dirty="0">
                          <a:solidFill>
                            <a:schemeClr val="bg1"/>
                          </a:solidFill>
                          <a:latin typeface="+mn-lt"/>
                          <a:ea typeface="+mn-ea"/>
                          <a:cs typeface="+mn-ea"/>
                          <a:sym typeface="+mn-lt"/>
                        </a:rPr>
                        <a:t>美丽中国</a:t>
                      </a:r>
                      <a:endParaRPr lang="en-US" altLang="zh-CN" sz="2400" b="0" spc="300" dirty="0">
                        <a:solidFill>
                          <a:schemeClr val="bg1"/>
                        </a:solidFill>
                        <a:latin typeface="+mn-lt"/>
                        <a:ea typeface="+mn-ea"/>
                        <a:cs typeface="+mn-ea"/>
                        <a:sym typeface="+mn-lt"/>
                      </a:endParaRPr>
                    </a:p>
                  </a:txBody>
                  <a:tcPr marL="121920" marR="121920" marT="60960" marB="60960" anchor="ctr">
                    <a:solidFill>
                      <a:srgbClr val="D99894"/>
                    </a:solidFill>
                  </a:tcPr>
                </a:tc>
              </a:tr>
              <a:tr h="838751">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sz="1600" dirty="0">
                          <a:solidFill>
                            <a:srgbClr val="1A526D"/>
                          </a:solidFill>
                          <a:latin typeface="+mn-lt"/>
                          <a:ea typeface="+mn-ea"/>
                          <a:cs typeface="+mn-ea"/>
                          <a:sym typeface="+mn-lt"/>
                        </a:rPr>
                        <a:t>侧重于捐赠和志愿活动组织</a:t>
                      </a:r>
                      <a:endParaRPr lang="zh-CN" altLang="en-US" sz="1600" kern="0" dirty="0">
                        <a:solidFill>
                          <a:srgbClr val="1A526D"/>
                        </a:solidFill>
                        <a:latin typeface="+mn-lt"/>
                        <a:ea typeface="+mn-ea"/>
                        <a:cs typeface="+mn-ea"/>
                        <a:sym typeface="+mn-lt"/>
                      </a:endParaRPr>
                    </a:p>
                  </a:txBody>
                  <a:tcPr marL="121920" marR="121920" marT="60960" marB="60960" anchor="ctr">
                    <a:solidFill>
                      <a:srgbClr val="D99894">
                        <a:alpha val="5000"/>
                      </a:srgbClr>
                    </a:solidFill>
                  </a:tcPr>
                </a:tc>
              </a:tr>
              <a:tr h="838751">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sz="1600" dirty="0">
                          <a:solidFill>
                            <a:srgbClr val="1A526D"/>
                          </a:solidFill>
                          <a:latin typeface="+mn-lt"/>
                          <a:ea typeface="+mn-ea"/>
                          <a:cs typeface="+mn-ea"/>
                          <a:sym typeface="+mn-lt"/>
                        </a:rPr>
                        <a:t>没有涉及到线上教育的内容</a:t>
                      </a:r>
                      <a:endParaRPr lang="zh-CN" altLang="en-US" sz="1600" kern="0" dirty="0">
                        <a:solidFill>
                          <a:srgbClr val="1A526D"/>
                        </a:solidFill>
                        <a:latin typeface="+mn-lt"/>
                        <a:ea typeface="+mn-ea"/>
                        <a:cs typeface="+mn-ea"/>
                        <a:sym typeface="+mn-lt"/>
                      </a:endParaRPr>
                    </a:p>
                  </a:txBody>
                  <a:tcPr marL="121920" marR="121920" marT="60960" marB="60960" anchor="ctr">
                    <a:solidFill>
                      <a:srgbClr val="D99894">
                        <a:alpha val="20000"/>
                      </a:srgbClr>
                    </a:solidFill>
                  </a:tcPr>
                </a:tc>
              </a:tr>
            </a:tbl>
          </a:graphicData>
        </a:graphic>
      </p:graphicFrame>
      <p:pic>
        <p:nvPicPr>
          <p:cNvPr id="41" name="图片 40" descr="C:/Users/John/AppData/Local/Temp/picturecompress_20210416213738/output_2.jpgoutput_2"/>
          <p:cNvPicPr>
            <a:picLocks noChangeAspect="1"/>
          </p:cNvPicPr>
          <p:nvPr/>
        </p:nvPicPr>
        <p:blipFill>
          <a:blip r:embed="rId1"/>
          <a:stretch>
            <a:fillRect/>
          </a:stretch>
        </p:blipFill>
        <p:spPr>
          <a:xfrm>
            <a:off x="2849451" y="1646106"/>
            <a:ext cx="1482012" cy="148201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3" name="图片 42" descr="C:/Users/John/AppData/Local/Temp/picturecompress_20210416213738/output_3.jpgoutput_3"/>
          <p:cNvPicPr>
            <a:picLocks noChangeAspect="1"/>
          </p:cNvPicPr>
          <p:nvPr/>
        </p:nvPicPr>
        <p:blipFill>
          <a:blip r:embed="rId2"/>
          <a:stretch>
            <a:fillRect/>
          </a:stretch>
        </p:blipFill>
        <p:spPr>
          <a:xfrm>
            <a:off x="7860538" y="1646106"/>
            <a:ext cx="1482012" cy="148201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形 18"/>
          <p:cNvSpPr/>
          <p:nvPr/>
        </p:nvSpPr>
        <p:spPr>
          <a:xfrm>
            <a:off x="6941821" y="2151960"/>
            <a:ext cx="3579495" cy="3579495"/>
          </a:xfrm>
          <a:prstGeom prst="ellipse">
            <a:avLst/>
          </a:prstGeom>
          <a:solidFill>
            <a:srgbClr val="1A526D"/>
          </a:solidFill>
          <a:ln w="76200" cmpd="sng">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defTabSz="914400"/>
            <a:endParaRPr lang="en-US">
              <a:solidFill>
                <a:prstClr val="white"/>
              </a:solidFill>
              <a:cs typeface="+mn-ea"/>
              <a:sym typeface="+mn-lt"/>
            </a:endParaRPr>
          </a:p>
        </p:txBody>
      </p:sp>
      <p:sp>
        <p:nvSpPr>
          <p:cNvPr id="6" name="圆形  16"/>
          <p:cNvSpPr/>
          <p:nvPr/>
        </p:nvSpPr>
        <p:spPr>
          <a:xfrm>
            <a:off x="1670685" y="2085920"/>
            <a:ext cx="2854960" cy="2855595"/>
          </a:xfrm>
          <a:prstGeom prst="ellipse">
            <a:avLst/>
          </a:prstGeom>
          <a:solidFill>
            <a:srgbClr val="78A9B7"/>
          </a:solidFill>
          <a:ln w="76200" cmpd="sng">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defTabSz="914400"/>
            <a:endParaRPr lang="en-US">
              <a:solidFill>
                <a:prstClr val="white"/>
              </a:solidFill>
              <a:cs typeface="+mn-ea"/>
              <a:sym typeface="+mn-lt"/>
            </a:endParaRPr>
          </a:p>
        </p:txBody>
      </p:sp>
      <p:sp>
        <p:nvSpPr>
          <p:cNvPr id="9" name="圆形  14"/>
          <p:cNvSpPr/>
          <p:nvPr/>
        </p:nvSpPr>
        <p:spPr>
          <a:xfrm>
            <a:off x="4130041" y="3662625"/>
            <a:ext cx="2317115" cy="2317115"/>
          </a:xfrm>
          <a:prstGeom prst="ellipse">
            <a:avLst/>
          </a:prstGeom>
          <a:solidFill>
            <a:srgbClr val="D99894"/>
          </a:solidFill>
          <a:ln w="76200" cmpd="sng">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defTabSz="914400"/>
            <a:endParaRPr lang="en-US">
              <a:solidFill>
                <a:prstClr val="white"/>
              </a:solidFill>
              <a:cs typeface="+mn-ea"/>
              <a:sym typeface="+mn-lt"/>
            </a:endParaRPr>
          </a:p>
        </p:txBody>
      </p:sp>
      <p:sp>
        <p:nvSpPr>
          <p:cNvPr id="12" name="圆形  17"/>
          <p:cNvSpPr/>
          <p:nvPr/>
        </p:nvSpPr>
        <p:spPr>
          <a:xfrm>
            <a:off x="5062855" y="1971620"/>
            <a:ext cx="1894840" cy="1894840"/>
          </a:xfrm>
          <a:prstGeom prst="ellipse">
            <a:avLst/>
          </a:prstGeom>
          <a:solidFill>
            <a:srgbClr val="78A9B7"/>
          </a:solidFill>
          <a:ln w="76200" cmpd="sng">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defTabSz="914400"/>
            <a:endParaRPr lang="en-US">
              <a:solidFill>
                <a:prstClr val="white"/>
              </a:solidFill>
              <a:cs typeface="+mn-ea"/>
              <a:sym typeface="+mn-lt"/>
            </a:endParaRPr>
          </a:p>
        </p:txBody>
      </p:sp>
      <p:sp>
        <p:nvSpPr>
          <p:cNvPr id="4" name="文本框 6"/>
          <p:cNvSpPr txBox="1"/>
          <p:nvPr/>
        </p:nvSpPr>
        <p:spPr>
          <a:xfrm>
            <a:off x="8008574" y="3127796"/>
            <a:ext cx="1445987" cy="1477328"/>
          </a:xfrm>
          <a:prstGeom prst="rect">
            <a:avLst/>
          </a:prstGeom>
          <a:noFill/>
        </p:spPr>
        <p:txBody>
          <a:bodyPr wrap="square" lIns="0" tIns="0" rIns="0" bIns="0" rtlCol="0">
            <a:spAutoFit/>
          </a:bodyPr>
          <a:lstStyle/>
          <a:p>
            <a:pPr algn="ctr" defTabSz="914400"/>
            <a:r>
              <a:rPr lang="zh-CN" altLang="en-US" sz="4800" dirty="0">
                <a:solidFill>
                  <a:prstClr val="white"/>
                </a:solidFill>
                <a:cs typeface="+mn-ea"/>
                <a:sym typeface="+mn-lt"/>
              </a:rPr>
              <a:t>视频学习</a:t>
            </a:r>
            <a:endParaRPr lang="en-US" sz="4800" dirty="0">
              <a:solidFill>
                <a:prstClr val="white"/>
              </a:solidFill>
              <a:cs typeface="+mn-ea"/>
              <a:sym typeface="+mn-lt"/>
            </a:endParaRPr>
          </a:p>
        </p:txBody>
      </p:sp>
      <p:sp>
        <p:nvSpPr>
          <p:cNvPr id="10" name="文本框 12"/>
          <p:cNvSpPr txBox="1"/>
          <p:nvPr/>
        </p:nvSpPr>
        <p:spPr>
          <a:xfrm>
            <a:off x="4806628" y="4333059"/>
            <a:ext cx="963940" cy="984885"/>
          </a:xfrm>
          <a:prstGeom prst="rect">
            <a:avLst/>
          </a:prstGeom>
          <a:noFill/>
        </p:spPr>
        <p:txBody>
          <a:bodyPr wrap="square" lIns="0" tIns="0" rIns="0" bIns="0" rtlCol="0">
            <a:spAutoFit/>
          </a:bodyPr>
          <a:lstStyle/>
          <a:p>
            <a:pPr algn="ctr" defTabSz="914400"/>
            <a:r>
              <a:rPr lang="zh-CN" altLang="en-US" sz="3200" dirty="0">
                <a:solidFill>
                  <a:prstClr val="white"/>
                </a:solidFill>
                <a:cs typeface="+mn-ea"/>
                <a:sym typeface="+mn-lt"/>
              </a:rPr>
              <a:t>爱心捐款</a:t>
            </a:r>
            <a:endParaRPr lang="en-US" sz="3200" dirty="0">
              <a:solidFill>
                <a:prstClr val="white"/>
              </a:solidFill>
              <a:cs typeface="+mn-ea"/>
              <a:sym typeface="+mn-lt"/>
            </a:endParaRPr>
          </a:p>
        </p:txBody>
      </p:sp>
      <p:sp>
        <p:nvSpPr>
          <p:cNvPr id="13" name="文本框 15"/>
          <p:cNvSpPr txBox="1"/>
          <p:nvPr/>
        </p:nvSpPr>
        <p:spPr>
          <a:xfrm>
            <a:off x="5528253" y="2438219"/>
            <a:ext cx="964044" cy="984885"/>
          </a:xfrm>
          <a:prstGeom prst="rect">
            <a:avLst/>
          </a:prstGeom>
          <a:noFill/>
        </p:spPr>
        <p:txBody>
          <a:bodyPr wrap="square" lIns="0" tIns="0" rIns="0" bIns="0" rtlCol="0">
            <a:spAutoFit/>
          </a:bodyPr>
          <a:lstStyle/>
          <a:p>
            <a:pPr algn="ctr" defTabSz="914400"/>
            <a:r>
              <a:rPr lang="zh-CN" altLang="en-US" sz="3200" dirty="0">
                <a:solidFill>
                  <a:prstClr val="white"/>
                </a:solidFill>
                <a:cs typeface="+mn-ea"/>
                <a:sym typeface="+mn-lt"/>
              </a:rPr>
              <a:t>学习讨论</a:t>
            </a:r>
            <a:endParaRPr lang="en-US" sz="3200" dirty="0">
              <a:solidFill>
                <a:prstClr val="white"/>
              </a:solidFill>
              <a:cs typeface="+mn-ea"/>
              <a:sym typeface="+mn-lt"/>
            </a:endParaRPr>
          </a:p>
        </p:txBody>
      </p:sp>
      <p:sp>
        <p:nvSpPr>
          <p:cNvPr id="7" name="文本框 9"/>
          <p:cNvSpPr txBox="1"/>
          <p:nvPr/>
        </p:nvSpPr>
        <p:spPr>
          <a:xfrm>
            <a:off x="2375264" y="2775053"/>
            <a:ext cx="1445801" cy="1477328"/>
          </a:xfrm>
          <a:prstGeom prst="rect">
            <a:avLst/>
          </a:prstGeom>
          <a:noFill/>
        </p:spPr>
        <p:txBody>
          <a:bodyPr wrap="square" lIns="0" tIns="0" rIns="0" bIns="0" rtlCol="0">
            <a:spAutoFit/>
          </a:bodyPr>
          <a:lstStyle/>
          <a:p>
            <a:pPr algn="ctr" defTabSz="914400"/>
            <a:r>
              <a:rPr lang="zh-CN" altLang="en-US" sz="4800" dirty="0">
                <a:solidFill>
                  <a:prstClr val="white"/>
                </a:solidFill>
                <a:cs typeface="+mn-ea"/>
                <a:sym typeface="+mn-lt"/>
              </a:rPr>
              <a:t>线上支教</a:t>
            </a:r>
            <a:endParaRPr lang="en-US" sz="4800" dirty="0">
              <a:solidFill>
                <a:prstClr val="white"/>
              </a:solidFill>
              <a:cs typeface="+mn-ea"/>
              <a:sym typeface="+mn-lt"/>
            </a:endParaRPr>
          </a:p>
        </p:txBody>
      </p:sp>
      <p:sp>
        <p:nvSpPr>
          <p:cNvPr id="41" name="文本框 40"/>
          <p:cNvSpPr txBox="1"/>
          <p:nvPr/>
        </p:nvSpPr>
        <p:spPr>
          <a:xfrm>
            <a:off x="4849506" y="498475"/>
            <a:ext cx="2492990" cy="769441"/>
          </a:xfrm>
          <a:prstGeom prst="rect">
            <a:avLst/>
          </a:prstGeom>
          <a:noFill/>
        </p:spPr>
        <p:txBody>
          <a:bodyPr wrap="none" rtlCol="0">
            <a:spAutoFit/>
          </a:bodyPr>
          <a:lstStyle/>
          <a:p>
            <a:pPr algn="ctr"/>
            <a:r>
              <a:rPr lang="zh-CN" altLang="en-US" sz="4400" spc="100" dirty="0">
                <a:solidFill>
                  <a:srgbClr val="1A526D"/>
                </a:solidFill>
                <a:cs typeface="+mn-ea"/>
                <a:sym typeface="+mn-lt"/>
              </a:rPr>
              <a:t>产品前景</a:t>
            </a:r>
            <a:endParaRPr lang="zh-CN" altLang="en-US" sz="4400" spc="100" dirty="0">
              <a:solidFill>
                <a:srgbClr val="1A526D"/>
              </a:solidFill>
              <a:cs typeface="+mn-ea"/>
              <a:sym typeface="+mn-lt"/>
            </a:endParaRPr>
          </a:p>
        </p:txBody>
      </p:sp>
      <p:cxnSp>
        <p:nvCxnSpPr>
          <p:cNvPr id="42" name="直接连接符 41"/>
          <p:cNvCxnSpPr/>
          <p:nvPr/>
        </p:nvCxnSpPr>
        <p:spPr>
          <a:xfrm>
            <a:off x="39450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p:cNvSpPr/>
          <p:nvPr/>
        </p:nvSpPr>
        <p:spPr>
          <a:xfrm>
            <a:off x="5304564" y="4292600"/>
            <a:ext cx="1582872" cy="467942"/>
          </a:xfrm>
          <a:prstGeom prst="roundRect">
            <a:avLst>
              <a:gd name="adj" fmla="val 50000"/>
            </a:avLst>
          </a:prstGeom>
          <a:solidFill>
            <a:srgbClr val="D998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cs typeface="+mn-ea"/>
                <a:sym typeface="+mn-lt"/>
              </a:rPr>
              <a:t>02</a:t>
            </a:r>
            <a:endParaRPr lang="zh-CN" altLang="en-US" sz="2800" dirty="0">
              <a:cs typeface="+mn-ea"/>
              <a:sym typeface="+mn-lt"/>
            </a:endParaRPr>
          </a:p>
        </p:txBody>
      </p:sp>
      <p:sp>
        <p:nvSpPr>
          <p:cNvPr id="5" name="文本框 4"/>
          <p:cNvSpPr txBox="1"/>
          <p:nvPr/>
        </p:nvSpPr>
        <p:spPr>
          <a:xfrm>
            <a:off x="4875152" y="2376859"/>
            <a:ext cx="2441694" cy="769441"/>
          </a:xfrm>
          <a:prstGeom prst="rect">
            <a:avLst/>
          </a:prstGeom>
          <a:noFill/>
        </p:spPr>
        <p:txBody>
          <a:bodyPr wrap="none" rtlCol="0">
            <a:spAutoFit/>
          </a:bodyPr>
          <a:lstStyle/>
          <a:p>
            <a:pPr algn="ctr"/>
            <a:r>
              <a:rPr lang="zh-CN" altLang="en-US" sz="4400" dirty="0">
                <a:solidFill>
                  <a:srgbClr val="1A526D"/>
                </a:solidFill>
                <a:cs typeface="+mn-ea"/>
                <a:sym typeface="+mn-lt"/>
              </a:rPr>
              <a:t>具体要求</a:t>
            </a:r>
            <a:endParaRPr lang="zh-CN" altLang="en-US" sz="4400" dirty="0">
              <a:solidFill>
                <a:srgbClr val="1A526D"/>
              </a:solidFill>
              <a:cs typeface="+mn-ea"/>
              <a:sym typeface="+mn-lt"/>
            </a:endParaRPr>
          </a:p>
        </p:txBody>
      </p:sp>
      <p:cxnSp>
        <p:nvCxnSpPr>
          <p:cNvPr id="6" name="直接连接符 5"/>
          <p:cNvCxnSpPr/>
          <p:nvPr/>
        </p:nvCxnSpPr>
        <p:spPr>
          <a:xfrm>
            <a:off x="3945041" y="3295403"/>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477882" y="5922795"/>
            <a:ext cx="1236236" cy="707886"/>
          </a:xfrm>
          <a:prstGeom prst="rect">
            <a:avLst/>
          </a:prstGeom>
          <a:noFill/>
        </p:spPr>
        <p:txBody>
          <a:bodyPr wrap="none" rtlCol="0">
            <a:spAutoFit/>
          </a:bodyPr>
          <a:lstStyle/>
          <a:p>
            <a:pPr algn="ctr"/>
            <a:r>
              <a:rPr lang="zh-CN" altLang="en-US" sz="4000" b="1" spc="100" dirty="0">
                <a:solidFill>
                  <a:srgbClr val="1A526D"/>
                </a:solidFill>
                <a:cs typeface="+mn-ea"/>
                <a:sym typeface="+mn-lt"/>
              </a:rPr>
              <a:t>类图</a:t>
            </a:r>
            <a:endParaRPr lang="zh-CN" altLang="en-US" sz="4000" b="1" spc="100" dirty="0">
              <a:solidFill>
                <a:srgbClr val="1A526D"/>
              </a:solidFill>
              <a:cs typeface="+mn-ea"/>
              <a:sym typeface="+mn-lt"/>
            </a:endParaRPr>
          </a:p>
        </p:txBody>
      </p:sp>
      <p:pic>
        <p:nvPicPr>
          <p:cNvPr id="52" name="图片 52" descr="C:/Users/John/AppData/Local/Temp/picturecompress_20210416213738/output_4.pngoutput_4"/>
          <p:cNvPicPr>
            <a:picLocks noChangeAspect="1"/>
          </p:cNvPicPr>
          <p:nvPr>
            <p:custDataLst>
              <p:tags r:id="rId1"/>
            </p:custDataLst>
          </p:nvPr>
        </p:nvPicPr>
        <p:blipFill>
          <a:blip r:embed="rId2"/>
          <a:stretch>
            <a:fillRect/>
          </a:stretch>
        </p:blipFill>
        <p:spPr>
          <a:xfrm>
            <a:off x="1729105" y="337185"/>
            <a:ext cx="8551545" cy="54711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32" name="文本框 31"/>
          <p:cNvSpPr txBox="1"/>
          <p:nvPr/>
        </p:nvSpPr>
        <p:spPr>
          <a:xfrm>
            <a:off x="3535050" y="498475"/>
            <a:ext cx="5121915" cy="707886"/>
          </a:xfrm>
          <a:prstGeom prst="rect">
            <a:avLst/>
          </a:prstGeom>
          <a:noFill/>
        </p:spPr>
        <p:txBody>
          <a:bodyPr wrap="none" rtlCol="0">
            <a:spAutoFit/>
          </a:bodyPr>
          <a:lstStyle/>
          <a:p>
            <a:pPr algn="ctr"/>
            <a:r>
              <a:rPr lang="zh-CN" altLang="en-US" sz="4000" spc="100" dirty="0">
                <a:solidFill>
                  <a:srgbClr val="1A526D"/>
                </a:solidFill>
                <a:cs typeface="+mn-ea"/>
                <a:sym typeface="+mn-lt"/>
              </a:rPr>
              <a:t>视频类 </a:t>
            </a:r>
            <a:r>
              <a:rPr lang="en-US" altLang="zh-CN" sz="4000" spc="100" dirty="0">
                <a:solidFill>
                  <a:srgbClr val="1A526D"/>
                </a:solidFill>
                <a:cs typeface="+mn-ea"/>
                <a:sym typeface="+mn-lt"/>
              </a:rPr>
              <a:t>&amp; </a:t>
            </a:r>
            <a:r>
              <a:rPr lang="zh-CN" altLang="en-US" sz="4000" spc="100" dirty="0">
                <a:solidFill>
                  <a:srgbClr val="1A526D"/>
                </a:solidFill>
                <a:cs typeface="+mn-ea"/>
                <a:sym typeface="+mn-lt"/>
              </a:rPr>
              <a:t>视频评论类</a:t>
            </a:r>
            <a:endParaRPr lang="zh-CN" altLang="en-US" sz="4000" spc="100" dirty="0">
              <a:solidFill>
                <a:srgbClr val="1A526D"/>
              </a:solidFill>
              <a:cs typeface="+mn-ea"/>
              <a:sym typeface="+mn-lt"/>
            </a:endParaRPr>
          </a:p>
        </p:txBody>
      </p:sp>
      <p:cxnSp>
        <p:nvCxnSpPr>
          <p:cNvPr id="33" name="直接连接符 32"/>
          <p:cNvCxnSpPr/>
          <p:nvPr/>
        </p:nvCxnSpPr>
        <p:spPr>
          <a:xfrm>
            <a:off x="39450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pic>
        <p:nvPicPr>
          <p:cNvPr id="54" name="图片 6" descr="C:/Users/John/AppData/Local/Temp/picturecompress_20210416213738/output_5.pngoutput_5"/>
          <p:cNvPicPr>
            <a:picLocks noChangeAspect="1"/>
          </p:cNvPicPr>
          <p:nvPr/>
        </p:nvPicPr>
        <p:blipFill>
          <a:blip r:embed="rId1"/>
          <a:stretch>
            <a:fillRect/>
          </a:stretch>
        </p:blipFill>
        <p:spPr>
          <a:xfrm>
            <a:off x="7948295" y="2450465"/>
            <a:ext cx="3558540" cy="3398520"/>
          </a:xfrm>
          <a:prstGeom prst="rect">
            <a:avLst/>
          </a:prstGeom>
          <a:noFill/>
          <a:ln>
            <a:noFill/>
          </a:ln>
        </p:spPr>
      </p:pic>
      <p:pic>
        <p:nvPicPr>
          <p:cNvPr id="2" name="图片 1" descr="C:/Users/John/AppData/Local/Temp/picturecompress_20210416213738/output_6.pngoutput_6"/>
          <p:cNvPicPr>
            <a:picLocks noChangeAspect="1"/>
          </p:cNvPicPr>
          <p:nvPr/>
        </p:nvPicPr>
        <p:blipFill>
          <a:blip r:embed="rId2"/>
          <a:stretch>
            <a:fillRect/>
          </a:stretch>
        </p:blipFill>
        <p:spPr>
          <a:xfrm>
            <a:off x="977265" y="1785620"/>
            <a:ext cx="6341110" cy="472821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ags/tag1.xml><?xml version="1.0" encoding="utf-8"?>
<p:tagLst xmlns:p="http://schemas.openxmlformats.org/presentationml/2006/main">
  <p:tag name="KSO_WM_UNIT_PLACING_PICTURE_USER_VIEWPORT" val="{&quot;height&quot;:5714,&quot;width&quot;:8931}"/>
</p:tagLst>
</file>

<file path=ppt/tags/tag2.xml><?xml version="1.0" encoding="utf-8"?>
<p:tagLst xmlns:p="http://schemas.openxmlformats.org/presentationml/2006/main">
  <p:tag name="KSO_WM_UNIT_TABLE_BEAUTIFY" val="smartTable{dff1b107-8f49-459d-b50d-de09962162d9}"/>
  <p:tag name="TABLE_EMPHASIZE_COLOR" val="3099279"/>
  <p:tag name="TABLE_SKINIDX" val="2"/>
  <p:tag name="TABLE_COLORIDX" val="18"/>
  <p:tag name="TABLE_COLOR_RGB" val="0x000000*0xFFFFFF*0x212121*0xFFFFFF*0x2F4A8F*0x834D5E*0x857B94*0x99A58D*0xC7AF93*0x6C8EA9"/>
  <p:tag name="TABLE_ENDDRAG_ORIGIN_RECT" val="384*265"/>
  <p:tag name="TABLE_ENDDRAG_RECT" val="43*239*384*214"/>
</p:tagLst>
</file>

<file path=ppt/tags/tag3.xml><?xml version="1.0" encoding="utf-8"?>
<p:tagLst xmlns:p="http://schemas.openxmlformats.org/presentationml/2006/main">
  <p:tag name="KSO_WM_UNIT_TABLE_BEAUTIFY" val="smartTable{78d58c34-08b0-4fcb-b830-27d1ccf9752b}"/>
  <p:tag name="TABLE_EMPHASIZE_COLOR" val="3099279"/>
  <p:tag name="TABLE_SKINIDX" val="2"/>
  <p:tag name="TABLE_COLORIDX" val="18"/>
  <p:tag name="TABLE_COLOR_RGB" val="0x000000*0xFFFFFF*0x212121*0xFFFFFF*0x2F4A8F*0x834D5E*0x857B94*0x99A58D*0xC7AF93*0x6C8EA9"/>
  <p:tag name="TABLE_ENDDRAG_ORIGIN_RECT" val="384*214"/>
  <p:tag name="TABLE_ENDDRAG_RECT" val="509*201*384*183"/>
</p:tagLst>
</file>

<file path=ppt/tags/tag4.xml><?xml version="1.0" encoding="utf-8"?>
<p:tagLst xmlns:p="http://schemas.openxmlformats.org/presentationml/2006/main">
  <p:tag name="KSO_WM_UNIT_TABLE_BEAUTIFY" val="smartTable{dff1b107-8f49-459d-b50d-de09962162d9}"/>
  <p:tag name="TABLE_EMPHASIZE_COLOR" val="3099279"/>
  <p:tag name="TABLE_SKINIDX" val="2"/>
  <p:tag name="TABLE_COLORIDX" val="18"/>
  <p:tag name="TABLE_COLOR_RGB" val="0x000000*0xFFFFFF*0x212121*0xFFFFFF*0x2F4A8F*0x834D5E*0x857B94*0x99A58D*0xC7AF93*0x6C8EA9"/>
  <p:tag name="TABLE_ENDDRAG_ORIGIN_RECT" val="384*265"/>
  <p:tag name="TABLE_ENDDRAG_RECT" val="43*239*384*214"/>
</p:tagLst>
</file>

<file path=ppt/tags/tag5.xml><?xml version="1.0" encoding="utf-8"?>
<p:tagLst xmlns:p="http://schemas.openxmlformats.org/presentationml/2006/main">
  <p:tag name="KSO_WM_UNIT_TABLE_BEAUTIFY" val="smartTable{78d58c34-08b0-4fcb-b830-27d1ccf9752b}"/>
  <p:tag name="TABLE_EMPHASIZE_COLOR" val="3099279"/>
  <p:tag name="TABLE_SKINIDX" val="2"/>
  <p:tag name="TABLE_COLORIDX" val="18"/>
  <p:tag name="TABLE_COLOR_RGB" val="0x000000*0xFFFFFF*0x212121*0xFFFFFF*0x2F4A8F*0x834D5E*0x857B94*0x99A58D*0xC7AF93*0x6C8EA9"/>
  <p:tag name="TABLE_ENDDRAG_ORIGIN_RECT" val="384*214"/>
  <p:tag name="TABLE_ENDDRAG_RECT" val="509*201*384*183"/>
</p:tagLst>
</file>

<file path=ppt/tags/tag6.xml><?xml version="1.0" encoding="utf-8"?>
<p:tagLst xmlns:p="http://schemas.openxmlformats.org/presentationml/2006/main">
  <p:tag name="KSO_WM_UNIT_PLACING_PICTURE_USER_VIEWPORT" val="{&quot;height&quot;:9455,&quot;width&quot;:192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xhsw5oa">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7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xhsw5oa">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8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xhsw5oa">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9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xhsw5oa">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xhsw5oa">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xhsw5oa">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xhsw5oa">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xhsw5oa">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xhsw5oa">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xhsw5oa">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6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xhsw5oa">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xhsw5oa">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3683</Words>
  <Application>WPS 演示</Application>
  <PresentationFormat>宽屏</PresentationFormat>
  <Paragraphs>566</Paragraphs>
  <Slides>38</Slides>
  <Notes>0</Notes>
  <HiddenSlides>0</HiddenSlides>
  <MMClips>0</MMClips>
  <ScaleCrop>false</ScaleCrop>
  <HeadingPairs>
    <vt:vector size="6" baseType="variant">
      <vt:variant>
        <vt:lpstr>已用的字体</vt:lpstr>
      </vt:variant>
      <vt:variant>
        <vt:i4>10</vt:i4>
      </vt:variant>
      <vt:variant>
        <vt:lpstr>主题</vt:lpstr>
      </vt:variant>
      <vt:variant>
        <vt:i4>12</vt:i4>
      </vt:variant>
      <vt:variant>
        <vt:lpstr>幻灯片标题</vt:lpstr>
      </vt:variant>
      <vt:variant>
        <vt:i4>38</vt:i4>
      </vt:variant>
    </vt:vector>
  </HeadingPairs>
  <TitlesOfParts>
    <vt:vector size="60" baseType="lpstr">
      <vt:lpstr>Arial</vt:lpstr>
      <vt:lpstr>宋体</vt:lpstr>
      <vt:lpstr>Wingdings</vt:lpstr>
      <vt:lpstr>思源黑体 CN Regular</vt:lpstr>
      <vt:lpstr>黑体</vt:lpstr>
      <vt:lpstr>华光标题宋_CNKI</vt:lpstr>
      <vt:lpstr>微软雅黑</vt:lpstr>
      <vt:lpstr>Segoe UI</vt:lpstr>
      <vt:lpstr>Arial Unicode MS</vt:lpstr>
      <vt:lpstr>Calibri</vt:lpstr>
      <vt:lpstr>Office 主题​​</vt:lpstr>
      <vt:lpstr>1_Office 主题​​</vt:lpstr>
      <vt:lpstr>1_Office 主题​​</vt:lpstr>
      <vt:lpstr>4_Office 主题​​</vt:lpstr>
      <vt:lpstr>1_Office 主题​​</vt:lpstr>
      <vt:lpstr>5_Office 主题​​</vt:lpstr>
      <vt:lpstr>1_Office 主题​​</vt:lpstr>
      <vt:lpstr>6_Office 主题​​</vt:lpstr>
      <vt:lpstr>1_Office 主题​​</vt:lpstr>
      <vt:lpstr>7_Office 主题​​</vt:lpstr>
      <vt:lpstr>8_Office 主题​​</vt:lpstr>
      <vt:lpstr>9_Office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LauHiuKwan</cp:lastModifiedBy>
  <cp:revision>63</cp:revision>
  <dcterms:created xsi:type="dcterms:W3CDTF">2020-10-24T11:25:00Z</dcterms:created>
  <dcterms:modified xsi:type="dcterms:W3CDTF">2021-04-16T13:37:52Z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y fmtid="{D5CDD505-2E9C-101B-9397-08002B2CF9AE}" pid="3" name="KSOTemplateUUID">
    <vt:lpwstr>v1.0_mb_7qAz+uM3AzGyw8C7nCXexg==</vt:lpwstr>
  </property>
  <property fmtid="{D5CDD505-2E9C-101B-9397-08002B2CF9AE}" pid="4" name="ICV">
    <vt:lpwstr>C711A94E7042423FB16E3AADAF59FCA3</vt:lpwstr>
  </property>
</Properties>
</file>